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32" r:id="rId4"/>
    <p:sldId id="333" r:id="rId5"/>
    <p:sldId id="334" r:id="rId6"/>
    <p:sldId id="335" r:id="rId7"/>
    <p:sldId id="336" r:id="rId8"/>
    <p:sldId id="347" r:id="rId9"/>
    <p:sldId id="338" r:id="rId10"/>
    <p:sldId id="348" r:id="rId11"/>
    <p:sldId id="339" r:id="rId12"/>
    <p:sldId id="340" r:id="rId13"/>
    <p:sldId id="337" r:id="rId14"/>
    <p:sldId id="349" r:id="rId15"/>
    <p:sldId id="344" r:id="rId16"/>
    <p:sldId id="345" r:id="rId17"/>
    <p:sldId id="346" r:id="rId18"/>
    <p:sldId id="350" r:id="rId19"/>
    <p:sldId id="351" r:id="rId20"/>
    <p:sldId id="353" r:id="rId21"/>
    <p:sldId id="354" r:id="rId22"/>
    <p:sldId id="360" r:id="rId23"/>
    <p:sldId id="352" r:id="rId24"/>
    <p:sldId id="366" r:id="rId25"/>
    <p:sldId id="367" r:id="rId26"/>
    <p:sldId id="373" r:id="rId27"/>
    <p:sldId id="374" r:id="rId28"/>
    <p:sldId id="375" r:id="rId29"/>
    <p:sldId id="361" r:id="rId30"/>
    <p:sldId id="362" r:id="rId31"/>
    <p:sldId id="363" r:id="rId32"/>
    <p:sldId id="364" r:id="rId33"/>
    <p:sldId id="365" r:id="rId34"/>
  </p:sldIdLst>
  <p:sldSz cx="9144000" cy="6858000" type="screen4x3"/>
  <p:notesSz cx="6797675" cy="9926638"/>
  <p:defaultTextStyle>
    <a:defPPr>
      <a:defRPr lang="ko-KR"/>
    </a:defPPr>
    <a:lvl1pPr algn="ctr" rtl="0" fontAlgn="base">
      <a:spcBef>
        <a:spcPct val="20000"/>
      </a:spcBef>
      <a:spcAft>
        <a:spcPct val="0"/>
      </a:spcAft>
      <a:buClr>
        <a:schemeClr val="accent2"/>
      </a:buClr>
      <a:buSzPct val="80000"/>
      <a:buFont typeface="Wingdings" pitchFamily="2" charset="2"/>
      <a:buChar char="n"/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accent2"/>
      </a:buClr>
      <a:buSzPct val="80000"/>
      <a:buFont typeface="Wingdings" pitchFamily="2" charset="2"/>
      <a:buChar char="n"/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accent2"/>
      </a:buClr>
      <a:buSzPct val="80000"/>
      <a:buFont typeface="Wingdings" pitchFamily="2" charset="2"/>
      <a:buChar char="n"/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accent2"/>
      </a:buClr>
      <a:buSzPct val="80000"/>
      <a:buFont typeface="Wingdings" pitchFamily="2" charset="2"/>
      <a:buChar char="n"/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accent2"/>
      </a:buClr>
      <a:buSzPct val="80000"/>
      <a:buFont typeface="Wingdings" pitchFamily="2" charset="2"/>
      <a:buChar char="n"/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1600" u="sng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2" autoAdjust="0"/>
    <p:restoredTop sz="81808" autoAdjust="0"/>
  </p:normalViewPr>
  <p:slideViewPr>
    <p:cSldViewPr>
      <p:cViewPr varScale="1">
        <p:scale>
          <a:sx n="79" d="100"/>
          <a:sy n="79" d="100"/>
        </p:scale>
        <p:origin x="90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26" Type="http://schemas.openxmlformats.org/officeDocument/2006/relationships/image" Target="../media/image33.emf"/><Relationship Id="rId3" Type="http://schemas.openxmlformats.org/officeDocument/2006/relationships/image" Target="../media/image10.emf"/><Relationship Id="rId21" Type="http://schemas.openxmlformats.org/officeDocument/2006/relationships/image" Target="../media/image28.emf"/><Relationship Id="rId34" Type="http://schemas.openxmlformats.org/officeDocument/2006/relationships/image" Target="../media/image41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5" Type="http://schemas.openxmlformats.org/officeDocument/2006/relationships/image" Target="../media/image32.emf"/><Relationship Id="rId33" Type="http://schemas.openxmlformats.org/officeDocument/2006/relationships/image" Target="../media/image40.emf"/><Relationship Id="rId2" Type="http://schemas.openxmlformats.org/officeDocument/2006/relationships/image" Target="../media/image9.emf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29" Type="http://schemas.openxmlformats.org/officeDocument/2006/relationships/image" Target="../media/image36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24" Type="http://schemas.openxmlformats.org/officeDocument/2006/relationships/image" Target="../media/image31.emf"/><Relationship Id="rId32" Type="http://schemas.openxmlformats.org/officeDocument/2006/relationships/image" Target="../media/image39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23" Type="http://schemas.openxmlformats.org/officeDocument/2006/relationships/image" Target="../media/image30.emf"/><Relationship Id="rId28" Type="http://schemas.openxmlformats.org/officeDocument/2006/relationships/image" Target="../media/image35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31" Type="http://schemas.openxmlformats.org/officeDocument/2006/relationships/image" Target="../media/image38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Relationship Id="rId22" Type="http://schemas.openxmlformats.org/officeDocument/2006/relationships/image" Target="../media/image29.emf"/><Relationship Id="rId27" Type="http://schemas.openxmlformats.org/officeDocument/2006/relationships/image" Target="../media/image34.emf"/><Relationship Id="rId30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image" Target="../media/image53.w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60CB5FE-A2AF-497D-9AB6-17D805C84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74CED1-B098-4A9E-B9B7-27A995FCE1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47AD7-7A0A-4D24-9F51-F8876AF4DF00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A97F4A-1900-4C1A-9A63-140D8A49E1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C59C01-E2F4-4209-9101-5D7CDCD3DB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98AF6-56E2-46FF-B424-9A511E284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650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7187DE-DEBF-4423-84BB-5F44717BA7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08411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1B7411-AC20-4CD7-8465-395796A83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187DE-DEBF-4423-84BB-5F44717BA7BB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609600" y="1600200"/>
            <a:ext cx="7772400" cy="1752600"/>
            <a:chOff x="792" y="1872"/>
            <a:chExt cx="4176" cy="528"/>
          </a:xfrm>
        </p:grpSpPr>
        <p:sp>
          <p:nvSpPr>
            <p:cNvPr id="5" name="Rectangle 1027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028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" name="Rectangle 1029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103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033"/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034"/>
          <p:cNvSpPr>
            <a:spLocks noChangeArrowheads="1"/>
          </p:cNvSpPr>
          <p:nvPr/>
        </p:nvSpPr>
        <p:spPr bwMode="white">
          <a:xfrm>
            <a:off x="5410200" y="228600"/>
            <a:ext cx="33401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ko-KR" sz="1800" b="1" i="1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pic>
        <p:nvPicPr>
          <p:cNvPr id="11" name="Picture 1035" descr="D:\문서자료\문서자료(교수님)\한양대학교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545263"/>
            <a:ext cx="9144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036"/>
          <p:cNvSpPr>
            <a:spLocks noChangeArrowheads="1"/>
          </p:cNvSpPr>
          <p:nvPr/>
        </p:nvSpPr>
        <p:spPr bwMode="white">
          <a:xfrm>
            <a:off x="3048000" y="6553200"/>
            <a:ext cx="411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ko-KR" sz="1200" i="1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7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1600200" y="1752600"/>
            <a:ext cx="5943600" cy="1295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7175" name="Rectangle 1031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8068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/17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2915850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ltGray">
          <a:xfrm>
            <a:off x="533400" y="1009650"/>
            <a:ext cx="7239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153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ftr" sz="quarter" idx="3"/>
          </p:nvPr>
        </p:nvSpPr>
        <p:spPr bwMode="grayWhite">
          <a:xfrm>
            <a:off x="2895600" y="6553200"/>
            <a:ext cx="419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i="1" u="none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44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 u="none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F203E7-21DB-452C-8FE1-04707283EDBF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/17</a:t>
            </a:r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5532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400" b="1" u="none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white">
          <a:xfrm>
            <a:off x="7734300" y="6096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 b="1" u="none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010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7" name="Picture 13" descr="D:\문서자료\문서자료(교수님)\한양대학교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545263"/>
            <a:ext cx="9144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</p:sldLayoutIdLst>
  <p:transition>
    <p:wipe dir="d"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cho@visionlab.or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ghan@visionlab.or.k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oleObject" Target="../embeddings/oleObject19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23.emf"/><Relationship Id="rId42" Type="http://schemas.openxmlformats.org/officeDocument/2006/relationships/image" Target="../media/image27.emf"/><Relationship Id="rId47" Type="http://schemas.openxmlformats.org/officeDocument/2006/relationships/oleObject" Target="../embeddings/oleObject23.bin"/><Relationship Id="rId50" Type="http://schemas.openxmlformats.org/officeDocument/2006/relationships/image" Target="../media/image31.emf"/><Relationship Id="rId55" Type="http://schemas.openxmlformats.org/officeDocument/2006/relationships/oleObject" Target="../embeddings/oleObject27.bin"/><Relationship Id="rId63" Type="http://schemas.openxmlformats.org/officeDocument/2006/relationships/oleObject" Target="../embeddings/oleObject31.bin"/><Relationship Id="rId68" Type="http://schemas.openxmlformats.org/officeDocument/2006/relationships/image" Target="../media/image40.e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e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26.emf"/><Relationship Id="rId45" Type="http://schemas.openxmlformats.org/officeDocument/2006/relationships/oleObject" Target="../embeddings/oleObject22.bin"/><Relationship Id="rId53" Type="http://schemas.openxmlformats.org/officeDocument/2006/relationships/oleObject" Target="../embeddings/oleObject26.bin"/><Relationship Id="rId58" Type="http://schemas.openxmlformats.org/officeDocument/2006/relationships/image" Target="../media/image35.emf"/><Relationship Id="rId66" Type="http://schemas.openxmlformats.org/officeDocument/2006/relationships/image" Target="../media/image39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49" Type="http://schemas.openxmlformats.org/officeDocument/2006/relationships/oleObject" Target="../embeddings/oleObject24.bin"/><Relationship Id="rId57" Type="http://schemas.openxmlformats.org/officeDocument/2006/relationships/oleObject" Target="../embeddings/oleObject28.bin"/><Relationship Id="rId61" Type="http://schemas.openxmlformats.org/officeDocument/2006/relationships/oleObject" Target="../embeddings/oleObject30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image" Target="../media/image28.emf"/><Relationship Id="rId52" Type="http://schemas.openxmlformats.org/officeDocument/2006/relationships/image" Target="../media/image32.emf"/><Relationship Id="rId60" Type="http://schemas.openxmlformats.org/officeDocument/2006/relationships/image" Target="../media/image36.emf"/><Relationship Id="rId65" Type="http://schemas.openxmlformats.org/officeDocument/2006/relationships/oleObject" Target="../embeddings/oleObject32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1.emf"/><Relationship Id="rId35" Type="http://schemas.openxmlformats.org/officeDocument/2006/relationships/oleObject" Target="../embeddings/oleObject17.bin"/><Relationship Id="rId43" Type="http://schemas.openxmlformats.org/officeDocument/2006/relationships/oleObject" Target="../embeddings/oleObject21.bin"/><Relationship Id="rId48" Type="http://schemas.openxmlformats.org/officeDocument/2006/relationships/image" Target="../media/image30.emf"/><Relationship Id="rId56" Type="http://schemas.openxmlformats.org/officeDocument/2006/relationships/image" Target="../media/image34.emf"/><Relationship Id="rId64" Type="http://schemas.openxmlformats.org/officeDocument/2006/relationships/image" Target="../media/image38.emf"/><Relationship Id="rId69" Type="http://schemas.openxmlformats.org/officeDocument/2006/relationships/oleObject" Target="../embeddings/oleObject34.bin"/><Relationship Id="rId8" Type="http://schemas.openxmlformats.org/officeDocument/2006/relationships/image" Target="../media/image10.emf"/><Relationship Id="rId51" Type="http://schemas.openxmlformats.org/officeDocument/2006/relationships/oleObject" Target="../embeddings/oleObject25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25.emf"/><Relationship Id="rId46" Type="http://schemas.openxmlformats.org/officeDocument/2006/relationships/image" Target="../media/image29.emf"/><Relationship Id="rId59" Type="http://schemas.openxmlformats.org/officeDocument/2006/relationships/oleObject" Target="../embeddings/oleObject29.bin"/><Relationship Id="rId67" Type="http://schemas.openxmlformats.org/officeDocument/2006/relationships/oleObject" Target="../embeddings/oleObject33.bin"/><Relationship Id="rId20" Type="http://schemas.openxmlformats.org/officeDocument/2006/relationships/image" Target="../media/image16.emf"/><Relationship Id="rId41" Type="http://schemas.openxmlformats.org/officeDocument/2006/relationships/oleObject" Target="../embeddings/oleObject20.bin"/><Relationship Id="rId54" Type="http://schemas.openxmlformats.org/officeDocument/2006/relationships/image" Target="../media/image33.emf"/><Relationship Id="rId62" Type="http://schemas.openxmlformats.org/officeDocument/2006/relationships/image" Target="../media/image37.emf"/><Relationship Id="rId70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60.e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emf"/><Relationship Id="rId20" Type="http://schemas.openxmlformats.org/officeDocument/2006/relationships/image" Target="../media/image61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8.emf"/><Relationship Id="rId22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v=N4WYQ6WUW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et/Classic_Watersh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멀티미디어정보처리</a:t>
            </a:r>
            <a:br>
              <a:rPr lang="ko-KR" altLang="en-US" dirty="0"/>
            </a:br>
            <a:r>
              <a:rPr lang="ko-KR" altLang="en-US" dirty="0"/>
              <a:t>실습 </a:t>
            </a:r>
            <a:r>
              <a:rPr lang="en-US" altLang="ko-KR" dirty="0"/>
              <a:t>#4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66800" y="4292600"/>
            <a:ext cx="7315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ko-KR" altLang="en-US" u="none" kern="0" dirty="0" err="1">
                <a:latin typeface="+mn-lt"/>
                <a:ea typeface="+mn-ea"/>
              </a:rPr>
              <a:t>조용채</a:t>
            </a:r>
            <a:r>
              <a:rPr lang="en-US" altLang="ko-KR" b="1" u="none" kern="0" dirty="0">
                <a:latin typeface="+mn-lt"/>
                <a:ea typeface="+mn-ea"/>
              </a:rPr>
              <a:t>(</a:t>
            </a:r>
            <a:r>
              <a:rPr lang="en-US" altLang="ko-KR" b="1" u="none" kern="0" dirty="0">
                <a:latin typeface="+mn-lt"/>
                <a:ea typeface="+mn-ea"/>
                <a:hlinkClick r:id="rId3"/>
              </a:rPr>
              <a:t> yccho@visionlab.or.kr</a:t>
            </a:r>
            <a:r>
              <a:rPr lang="en-US" altLang="ko-KR" b="1" u="none" kern="0" dirty="0">
                <a:latin typeface="+mn-lt"/>
                <a:ea typeface="+mn-ea"/>
              </a:rPr>
              <a:t>)</a:t>
            </a:r>
          </a:p>
          <a:p>
            <a:pPr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ko-KR" altLang="en-US" u="none" kern="0" dirty="0">
                <a:latin typeface="+mn-lt"/>
                <a:ea typeface="+mn-ea"/>
              </a:rPr>
              <a:t>한정훈</a:t>
            </a:r>
            <a:r>
              <a:rPr lang="en-US" altLang="ko-KR" b="1" u="none" kern="0" dirty="0">
                <a:latin typeface="+mn-lt"/>
                <a:ea typeface="+mn-ea"/>
              </a:rPr>
              <a:t>(</a:t>
            </a:r>
            <a:r>
              <a:rPr lang="en-US" altLang="ko-KR" b="1" u="none" kern="0" dirty="0">
                <a:latin typeface="+mn-lt"/>
                <a:ea typeface="+mn-ea"/>
                <a:hlinkClick r:id="rId4"/>
              </a:rPr>
              <a:t>bghan@visionlab.or.kr</a:t>
            </a:r>
            <a:r>
              <a:rPr lang="en-US" altLang="ko-KR" b="1" u="none" kern="0" dirty="0">
                <a:latin typeface="+mn-lt"/>
                <a:ea typeface="+mn-ea"/>
              </a:rPr>
              <a:t>)</a:t>
            </a:r>
          </a:p>
          <a:p>
            <a:pPr>
              <a:buClr>
                <a:schemeClr val="accent1"/>
              </a:buClr>
              <a:buFont typeface="Wingdings" pitchFamily="2" charset="2"/>
              <a:buNone/>
              <a:defRPr/>
            </a:pPr>
            <a:endParaRPr lang="en-US" altLang="ko-KR" b="1" u="none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RGB </a:t>
            </a:r>
            <a:r>
              <a:rPr lang="ko-KR" altLang="en-US" dirty="0"/>
              <a:t>모델에서의 </a:t>
            </a:r>
            <a:r>
              <a:rPr lang="en-US" altLang="ko-KR" dirty="0"/>
              <a:t>convolution </a:t>
            </a:r>
            <a:r>
              <a:rPr lang="ko-KR" altLang="en-US" dirty="0"/>
              <a:t>구현 예시</a:t>
            </a:r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8236242-E646-4424-947C-1CAB429F1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10</a:t>
            </a:fld>
            <a:r>
              <a:rPr lang="en-US" altLang="ko-KR"/>
              <a:t>/52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C59ED-29AD-42FC-9423-8EB6FBCB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56" y="1916832"/>
            <a:ext cx="4558828" cy="438832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32EE88-DFB9-4D42-A6FF-D66E6950F43A}"/>
              </a:ext>
            </a:extLst>
          </p:cNvPr>
          <p:cNvSpPr/>
          <p:nvPr/>
        </p:nvSpPr>
        <p:spPr>
          <a:xfrm>
            <a:off x="683568" y="1916832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ko-KR" sz="2000" b="1" u="none" dirty="0"/>
              <a:t>* </a:t>
            </a:r>
            <a:r>
              <a:rPr lang="ko-KR" altLang="en-US" sz="2000" b="1" u="none" dirty="0">
                <a:solidFill>
                  <a:srgbClr val="FF0000"/>
                </a:solidFill>
              </a:rPr>
              <a:t>실습 </a:t>
            </a:r>
            <a:r>
              <a:rPr lang="en-US" altLang="ko-KR" sz="2000" b="1" u="none" dirty="0">
                <a:solidFill>
                  <a:srgbClr val="FF0000"/>
                </a:solidFill>
              </a:rPr>
              <a:t>X</a:t>
            </a:r>
            <a:r>
              <a:rPr lang="en-US" altLang="ko-KR" sz="2000" b="1" u="none" dirty="0"/>
              <a:t> (</a:t>
            </a:r>
            <a:r>
              <a:rPr lang="ko-KR" altLang="en-US" sz="2000" b="1" u="none" dirty="0"/>
              <a:t>예시용 코드</a:t>
            </a:r>
            <a:r>
              <a:rPr lang="en-US" altLang="ko-KR" sz="2000" b="1" u="none" dirty="0"/>
              <a:t>)</a:t>
            </a:r>
            <a:endParaRPr lang="ko-KR" altLang="en-US" sz="2000" b="1" u="none" dirty="0"/>
          </a:p>
        </p:txBody>
      </p:sp>
    </p:spTree>
    <p:extLst>
      <p:ext uri="{BB962C8B-B14F-4D97-AF65-F5344CB8AC3E}">
        <p14:creationId xmlns:p14="http://schemas.microsoft.com/office/powerpoint/2010/main" val="3387174657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blurring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픽셀 값을 주위 픽셀 값들과의 평균 값으로 변환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800600" y="2438400"/>
            <a:ext cx="3343300" cy="3222625"/>
            <a:chOff x="3198" y="1706"/>
            <a:chExt cx="1860" cy="199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315" y="3301"/>
              <a:ext cx="371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315" y="2902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315" y="2504"/>
              <a:ext cx="371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315" y="2105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315" y="1706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686" y="1706"/>
              <a:ext cx="372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42" y="1706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571" y="1706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1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198" y="1706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686" y="3301"/>
              <a:ext cx="372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942" y="3301"/>
              <a:ext cx="373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571" y="3301"/>
              <a:ext cx="371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198" y="3301"/>
              <a:ext cx="373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686" y="2902"/>
              <a:ext cx="372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942" y="2902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571" y="2902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198" y="2902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686" y="2504"/>
              <a:ext cx="372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942" y="2504"/>
              <a:ext cx="373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571" y="2504"/>
              <a:ext cx="371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198" y="2504"/>
              <a:ext cx="373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686" y="2105"/>
              <a:ext cx="372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942" y="2105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571" y="2105"/>
              <a:ext cx="37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198" y="2105"/>
              <a:ext cx="373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3198" y="1706"/>
              <a:ext cx="18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3198" y="2504"/>
              <a:ext cx="18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198" y="2902"/>
              <a:ext cx="18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198" y="3301"/>
              <a:ext cx="18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198" y="3699"/>
              <a:ext cx="18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198" y="1706"/>
              <a:ext cx="0" cy="199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3571" y="1706"/>
              <a:ext cx="0" cy="1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3942" y="1706"/>
              <a:ext cx="0" cy="1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4315" y="1706"/>
              <a:ext cx="0" cy="1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5058" y="1706"/>
              <a:ext cx="0" cy="199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3198" y="2105"/>
              <a:ext cx="18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4686" y="1706"/>
              <a:ext cx="0" cy="1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graphicFrame>
          <p:nvGraphicFramePr>
            <p:cNvPr id="43" name="Object 9"/>
            <p:cNvGraphicFramePr>
              <a:graphicFrameLocks noChangeAspect="1"/>
            </p:cNvGraphicFramePr>
            <p:nvPr/>
          </p:nvGraphicFramePr>
          <p:xfrm>
            <a:off x="3334" y="1740"/>
            <a:ext cx="199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" name="Equation" r:id="rId3" imgW="203040" imgH="355320" progId="Equation.3">
                    <p:embed/>
                  </p:oleObj>
                </mc:Choice>
                <mc:Fallback>
                  <p:oleObj name="Equation" r:id="rId3" imgW="203040" imgH="355320" progId="Equation.3">
                    <p:embed/>
                    <p:pic>
                      <p:nvPicPr>
                        <p:cNvPr id="4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1740"/>
                          <a:ext cx="199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0"/>
            <p:cNvGraphicFramePr>
              <a:graphicFrameLocks noChangeAspect="1"/>
            </p:cNvGraphicFramePr>
            <p:nvPr/>
          </p:nvGraphicFramePr>
          <p:xfrm>
            <a:off x="3713" y="1759"/>
            <a:ext cx="16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7" name="Equation" r:id="rId5" imgW="228600" imgH="393480" progId="Equation.3">
                    <p:embed/>
                  </p:oleObj>
                </mc:Choice>
                <mc:Fallback>
                  <p:oleObj name="Equation" r:id="rId5" imgW="228600" imgH="393480" progId="Equation.3">
                    <p:embed/>
                    <p:pic>
                      <p:nvPicPr>
                        <p:cNvPr id="4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3" y="1759"/>
                          <a:ext cx="169" cy="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1"/>
            <p:cNvGraphicFramePr>
              <a:graphicFrameLocks noChangeAspect="1"/>
            </p:cNvGraphicFramePr>
            <p:nvPr/>
          </p:nvGraphicFramePr>
          <p:xfrm>
            <a:off x="4110" y="1759"/>
            <a:ext cx="169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8" name="Equation" r:id="rId7" imgW="203040" imgH="355320" progId="Equation.3">
                    <p:embed/>
                  </p:oleObj>
                </mc:Choice>
                <mc:Fallback>
                  <p:oleObj name="Equation" r:id="rId7" imgW="203040" imgH="355320" progId="Equation.3">
                    <p:embed/>
                    <p:pic>
                      <p:nvPicPr>
                        <p:cNvPr id="4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0" y="1759"/>
                          <a:ext cx="169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2"/>
            <p:cNvGraphicFramePr>
              <a:graphicFrameLocks noChangeAspect="1"/>
            </p:cNvGraphicFramePr>
            <p:nvPr/>
          </p:nvGraphicFramePr>
          <p:xfrm>
            <a:off x="4463" y="1759"/>
            <a:ext cx="17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9" name="Equation" r:id="rId9" imgW="203040" imgH="355320" progId="Equation.3">
                    <p:embed/>
                  </p:oleObj>
                </mc:Choice>
                <mc:Fallback>
                  <p:oleObj name="Equation" r:id="rId9" imgW="203040" imgH="355320" progId="Equation.3">
                    <p:embed/>
                    <p:pic>
                      <p:nvPicPr>
                        <p:cNvPr id="4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3" y="1759"/>
                          <a:ext cx="170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13"/>
            <p:cNvGraphicFramePr>
              <a:graphicFrameLocks noChangeAspect="1"/>
            </p:cNvGraphicFramePr>
            <p:nvPr/>
          </p:nvGraphicFramePr>
          <p:xfrm>
            <a:off x="4776" y="1759"/>
            <a:ext cx="191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" name="Equation" r:id="rId11" imgW="228600" imgH="393480" progId="Equation.3">
                    <p:embed/>
                  </p:oleObj>
                </mc:Choice>
                <mc:Fallback>
                  <p:oleObj name="Equation" r:id="rId11" imgW="228600" imgH="393480" progId="Equation.3">
                    <p:embed/>
                    <p:pic>
                      <p:nvPicPr>
                        <p:cNvPr id="4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6" y="1759"/>
                          <a:ext cx="191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14"/>
            <p:cNvGraphicFramePr>
              <a:graphicFrameLocks noChangeAspect="1"/>
            </p:cNvGraphicFramePr>
            <p:nvPr/>
          </p:nvGraphicFramePr>
          <p:xfrm>
            <a:off x="3334" y="21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" name="Equation" r:id="rId13" imgW="228600" imgH="393480" progId="Equation.3">
                    <p:embed/>
                  </p:oleObj>
                </mc:Choice>
                <mc:Fallback>
                  <p:oleObj name="Equation" r:id="rId13" imgW="228600" imgH="393480" progId="Equation.3">
                    <p:embed/>
                    <p:pic>
                      <p:nvPicPr>
                        <p:cNvPr id="4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1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5"/>
            <p:cNvGraphicFramePr>
              <a:graphicFrameLocks noChangeAspect="1"/>
            </p:cNvGraphicFramePr>
            <p:nvPr/>
          </p:nvGraphicFramePr>
          <p:xfrm>
            <a:off x="3687" y="21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" name="Equation" r:id="rId15" imgW="228600" imgH="393480" progId="Equation.3">
                    <p:embed/>
                  </p:oleObj>
                </mc:Choice>
                <mc:Fallback>
                  <p:oleObj name="Equation" r:id="rId15" imgW="228600" imgH="393480" progId="Equation.3">
                    <p:embed/>
                    <p:pic>
                      <p:nvPicPr>
                        <p:cNvPr id="4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21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16"/>
            <p:cNvGraphicFramePr>
              <a:graphicFrameLocks noChangeAspect="1"/>
            </p:cNvGraphicFramePr>
            <p:nvPr/>
          </p:nvGraphicFramePr>
          <p:xfrm>
            <a:off x="4085" y="21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" name="Equation" r:id="rId17" imgW="228600" imgH="393480" progId="Equation.3">
                    <p:embed/>
                  </p:oleObj>
                </mc:Choice>
                <mc:Fallback>
                  <p:oleObj name="Equation" r:id="rId17" imgW="228600" imgH="393480" progId="Equation.3">
                    <p:embed/>
                    <p:pic>
                      <p:nvPicPr>
                        <p:cNvPr id="5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21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7"/>
            <p:cNvGraphicFramePr>
              <a:graphicFrameLocks noChangeAspect="1"/>
            </p:cNvGraphicFramePr>
            <p:nvPr/>
          </p:nvGraphicFramePr>
          <p:xfrm>
            <a:off x="4438" y="21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4" name="Equation" r:id="rId19" imgW="228600" imgH="393480" progId="Equation.3">
                    <p:embed/>
                  </p:oleObj>
                </mc:Choice>
                <mc:Fallback>
                  <p:oleObj name="Equation" r:id="rId19" imgW="228600" imgH="393480" progId="Equation.3">
                    <p:embed/>
                    <p:pic>
                      <p:nvPicPr>
                        <p:cNvPr id="5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8" y="21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8"/>
            <p:cNvGraphicFramePr>
              <a:graphicFrameLocks noChangeAspect="1"/>
            </p:cNvGraphicFramePr>
            <p:nvPr/>
          </p:nvGraphicFramePr>
          <p:xfrm>
            <a:off x="4762" y="2144"/>
            <a:ext cx="190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5" name="Equation" r:id="rId21" imgW="228600" imgH="393480" progId="Equation.3">
                    <p:embed/>
                  </p:oleObj>
                </mc:Choice>
                <mc:Fallback>
                  <p:oleObj name="Equation" r:id="rId21" imgW="228600" imgH="393480" progId="Equation.3">
                    <p:embed/>
                    <p:pic>
                      <p:nvPicPr>
                        <p:cNvPr id="52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2144"/>
                          <a:ext cx="190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9"/>
            <p:cNvGraphicFramePr>
              <a:graphicFrameLocks noChangeAspect="1"/>
            </p:cNvGraphicFramePr>
            <p:nvPr/>
          </p:nvGraphicFramePr>
          <p:xfrm>
            <a:off x="3334" y="25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" name="Equation" r:id="rId23" imgW="228600" imgH="393480" progId="Equation.3">
                    <p:embed/>
                  </p:oleObj>
                </mc:Choice>
                <mc:Fallback>
                  <p:oleObj name="Equation" r:id="rId23" imgW="228600" imgH="393480" progId="Equation.3">
                    <p:embed/>
                    <p:pic>
                      <p:nvPicPr>
                        <p:cNvPr id="53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5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20"/>
            <p:cNvGraphicFramePr>
              <a:graphicFrameLocks noChangeAspect="1"/>
            </p:cNvGraphicFramePr>
            <p:nvPr/>
          </p:nvGraphicFramePr>
          <p:xfrm>
            <a:off x="3687" y="25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" name="Equation" r:id="rId25" imgW="228600" imgH="393480" progId="Equation.3">
                    <p:embed/>
                  </p:oleObj>
                </mc:Choice>
                <mc:Fallback>
                  <p:oleObj name="Equation" r:id="rId25" imgW="228600" imgH="393480" progId="Equation.3">
                    <p:embed/>
                    <p:pic>
                      <p:nvPicPr>
                        <p:cNvPr id="54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25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21"/>
            <p:cNvGraphicFramePr>
              <a:graphicFrameLocks noChangeAspect="1"/>
            </p:cNvGraphicFramePr>
            <p:nvPr/>
          </p:nvGraphicFramePr>
          <p:xfrm>
            <a:off x="4085" y="25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8" name="Equation" r:id="rId27" imgW="228600" imgH="393480" progId="Equation.3">
                    <p:embed/>
                  </p:oleObj>
                </mc:Choice>
                <mc:Fallback>
                  <p:oleObj name="Equation" r:id="rId27" imgW="228600" imgH="393480" progId="Equation.3">
                    <p:embed/>
                    <p:pic>
                      <p:nvPicPr>
                        <p:cNvPr id="55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25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22"/>
            <p:cNvGraphicFramePr>
              <a:graphicFrameLocks noChangeAspect="1"/>
            </p:cNvGraphicFramePr>
            <p:nvPr/>
          </p:nvGraphicFramePr>
          <p:xfrm>
            <a:off x="4438" y="25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9" name="Equation" r:id="rId29" imgW="228600" imgH="393480" progId="Equation.3">
                    <p:embed/>
                  </p:oleObj>
                </mc:Choice>
                <mc:Fallback>
                  <p:oleObj name="Equation" r:id="rId29" imgW="228600" imgH="393480" progId="Equation.3">
                    <p:embed/>
                    <p:pic>
                      <p:nvPicPr>
                        <p:cNvPr id="5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8" y="25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23"/>
            <p:cNvGraphicFramePr>
              <a:graphicFrameLocks noChangeAspect="1"/>
            </p:cNvGraphicFramePr>
            <p:nvPr/>
          </p:nvGraphicFramePr>
          <p:xfrm>
            <a:off x="4762" y="2545"/>
            <a:ext cx="19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0" name="Equation" r:id="rId31" imgW="228600" imgH="393480" progId="Equation.3">
                    <p:embed/>
                  </p:oleObj>
                </mc:Choice>
                <mc:Fallback>
                  <p:oleObj name="Equation" r:id="rId31" imgW="228600" imgH="393480" progId="Equation.3">
                    <p:embed/>
                    <p:pic>
                      <p:nvPicPr>
                        <p:cNvPr id="57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2545"/>
                          <a:ext cx="190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24"/>
            <p:cNvGraphicFramePr>
              <a:graphicFrameLocks noChangeAspect="1"/>
            </p:cNvGraphicFramePr>
            <p:nvPr/>
          </p:nvGraphicFramePr>
          <p:xfrm>
            <a:off x="3334" y="29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" name="Equation" r:id="rId33" imgW="228600" imgH="393480" progId="Equation.3">
                    <p:embed/>
                  </p:oleObj>
                </mc:Choice>
                <mc:Fallback>
                  <p:oleObj name="Equation" r:id="rId33" imgW="228600" imgH="393480" progId="Equation.3">
                    <p:embed/>
                    <p:pic>
                      <p:nvPicPr>
                        <p:cNvPr id="58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9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25"/>
            <p:cNvGraphicFramePr>
              <a:graphicFrameLocks noChangeAspect="1"/>
            </p:cNvGraphicFramePr>
            <p:nvPr/>
          </p:nvGraphicFramePr>
          <p:xfrm>
            <a:off x="3687" y="29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" name="Equation" r:id="rId35" imgW="228600" imgH="393480" progId="Equation.3">
                    <p:embed/>
                  </p:oleObj>
                </mc:Choice>
                <mc:Fallback>
                  <p:oleObj name="Equation" r:id="rId35" imgW="228600" imgH="393480" progId="Equation.3">
                    <p:embed/>
                    <p:pic>
                      <p:nvPicPr>
                        <p:cNvPr id="5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29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26"/>
            <p:cNvGraphicFramePr>
              <a:graphicFrameLocks noChangeAspect="1"/>
            </p:cNvGraphicFramePr>
            <p:nvPr/>
          </p:nvGraphicFramePr>
          <p:xfrm>
            <a:off x="4085" y="29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" name="Equation" r:id="rId37" imgW="228600" imgH="393480" progId="Equation.3">
                    <p:embed/>
                  </p:oleObj>
                </mc:Choice>
                <mc:Fallback>
                  <p:oleObj name="Equation" r:id="rId37" imgW="228600" imgH="393480" progId="Equation.3">
                    <p:embed/>
                    <p:pic>
                      <p:nvPicPr>
                        <p:cNvPr id="6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29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27"/>
            <p:cNvGraphicFramePr>
              <a:graphicFrameLocks noChangeAspect="1"/>
            </p:cNvGraphicFramePr>
            <p:nvPr/>
          </p:nvGraphicFramePr>
          <p:xfrm>
            <a:off x="4438" y="29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" name="Equation" r:id="rId39" imgW="228600" imgH="393480" progId="Equation.3">
                    <p:embed/>
                  </p:oleObj>
                </mc:Choice>
                <mc:Fallback>
                  <p:oleObj name="Equation" r:id="rId39" imgW="228600" imgH="393480" progId="Equation.3">
                    <p:embed/>
                    <p:pic>
                      <p:nvPicPr>
                        <p:cNvPr id="61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8" y="29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28"/>
            <p:cNvGraphicFramePr>
              <a:graphicFrameLocks noChangeAspect="1"/>
            </p:cNvGraphicFramePr>
            <p:nvPr/>
          </p:nvGraphicFramePr>
          <p:xfrm>
            <a:off x="4762" y="2945"/>
            <a:ext cx="19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" name="Equation" r:id="rId41" imgW="228600" imgH="393480" progId="Equation.3">
                    <p:embed/>
                  </p:oleObj>
                </mc:Choice>
                <mc:Fallback>
                  <p:oleObj name="Equation" r:id="rId41" imgW="228600" imgH="393480" progId="Equation.3">
                    <p:embed/>
                    <p:pic>
                      <p:nvPicPr>
                        <p:cNvPr id="62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2945"/>
                          <a:ext cx="190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29"/>
            <p:cNvGraphicFramePr>
              <a:graphicFrameLocks noChangeAspect="1"/>
            </p:cNvGraphicFramePr>
            <p:nvPr/>
          </p:nvGraphicFramePr>
          <p:xfrm>
            <a:off x="3334" y="33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" name="Equation" r:id="rId43" imgW="228600" imgH="393480" progId="Equation.3">
                    <p:embed/>
                  </p:oleObj>
                </mc:Choice>
                <mc:Fallback>
                  <p:oleObj name="Equation" r:id="rId43" imgW="228600" imgH="393480" progId="Equation.3">
                    <p:embed/>
                    <p:pic>
                      <p:nvPicPr>
                        <p:cNvPr id="63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33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30"/>
            <p:cNvGraphicFramePr>
              <a:graphicFrameLocks noChangeAspect="1"/>
            </p:cNvGraphicFramePr>
            <p:nvPr/>
          </p:nvGraphicFramePr>
          <p:xfrm>
            <a:off x="3687" y="33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7" name="Equation" r:id="rId45" imgW="228600" imgH="393480" progId="Equation.3">
                    <p:embed/>
                  </p:oleObj>
                </mc:Choice>
                <mc:Fallback>
                  <p:oleObj name="Equation" r:id="rId45" imgW="228600" imgH="393480" progId="Equation.3">
                    <p:embed/>
                    <p:pic>
                      <p:nvPicPr>
                        <p:cNvPr id="64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33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31"/>
            <p:cNvGraphicFramePr>
              <a:graphicFrameLocks noChangeAspect="1"/>
            </p:cNvGraphicFramePr>
            <p:nvPr/>
          </p:nvGraphicFramePr>
          <p:xfrm>
            <a:off x="4085" y="33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8" name="Equation" r:id="rId47" imgW="228600" imgH="393480" progId="Equation.3">
                    <p:embed/>
                  </p:oleObj>
                </mc:Choice>
                <mc:Fallback>
                  <p:oleObj name="Equation" r:id="rId47" imgW="228600" imgH="393480" progId="Equation.3">
                    <p:embed/>
                    <p:pic>
                      <p:nvPicPr>
                        <p:cNvPr id="65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33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32"/>
            <p:cNvGraphicFramePr>
              <a:graphicFrameLocks noChangeAspect="1"/>
            </p:cNvGraphicFramePr>
            <p:nvPr/>
          </p:nvGraphicFramePr>
          <p:xfrm>
            <a:off x="4438" y="3329"/>
            <a:ext cx="19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9" name="Equation" r:id="rId49" imgW="228600" imgH="393480" progId="Equation.3">
                    <p:embed/>
                  </p:oleObj>
                </mc:Choice>
                <mc:Fallback>
                  <p:oleObj name="Equation" r:id="rId49" imgW="228600" imgH="393480" progId="Equation.3">
                    <p:embed/>
                    <p:pic>
                      <p:nvPicPr>
                        <p:cNvPr id="66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8" y="3329"/>
                          <a:ext cx="191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33"/>
            <p:cNvGraphicFramePr>
              <a:graphicFrameLocks noChangeAspect="1"/>
            </p:cNvGraphicFramePr>
            <p:nvPr/>
          </p:nvGraphicFramePr>
          <p:xfrm>
            <a:off x="4762" y="3345"/>
            <a:ext cx="19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0" name="Equation" r:id="rId51" imgW="228600" imgH="393480" progId="Equation.3">
                    <p:embed/>
                  </p:oleObj>
                </mc:Choice>
                <mc:Fallback>
                  <p:oleObj name="Equation" r:id="rId51" imgW="228600" imgH="393480" progId="Equation.3">
                    <p:embed/>
                    <p:pic>
                      <p:nvPicPr>
                        <p:cNvPr id="67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3345"/>
                          <a:ext cx="190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1295400" y="2971800"/>
            <a:ext cx="1776402" cy="1743083"/>
            <a:chOff x="924" y="2103"/>
            <a:chExt cx="1224" cy="1173"/>
          </a:xfrm>
        </p:grpSpPr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1740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332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924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1740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332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924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1740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332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924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24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924" y="2103"/>
              <a:ext cx="12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924" y="2487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924" y="2882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924" y="3276"/>
              <a:ext cx="12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>
              <a:off x="924" y="2103"/>
              <a:ext cx="0" cy="11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3" name="Line 82"/>
            <p:cNvSpPr>
              <a:spLocks noChangeShapeType="1"/>
            </p:cNvSpPr>
            <p:nvPr/>
          </p:nvSpPr>
          <p:spPr bwMode="auto">
            <a:xfrm>
              <a:off x="1332" y="2103"/>
              <a:ext cx="0" cy="1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1740" y="2103"/>
              <a:ext cx="0" cy="1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85" name="Line 84"/>
            <p:cNvSpPr>
              <a:spLocks noChangeShapeType="1"/>
            </p:cNvSpPr>
            <p:nvPr/>
          </p:nvSpPr>
          <p:spPr bwMode="auto">
            <a:xfrm>
              <a:off x="2148" y="2103"/>
              <a:ext cx="0" cy="11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/>
            </a:p>
          </p:txBody>
        </p:sp>
        <p:graphicFrame>
          <p:nvGraphicFramePr>
            <p:cNvPr id="86" name="Object 0"/>
            <p:cNvGraphicFramePr>
              <a:graphicFrameLocks noChangeAspect="1"/>
            </p:cNvGraphicFramePr>
            <p:nvPr/>
          </p:nvGraphicFramePr>
          <p:xfrm>
            <a:off x="1090" y="2115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1" name="Equation" r:id="rId53" imgW="139680" imgH="393480" progId="Equation.3">
                    <p:embed/>
                  </p:oleObj>
                </mc:Choice>
                <mc:Fallback>
                  <p:oleObj name="Equation" r:id="rId53" imgW="139680" imgH="393480" progId="Equation.3">
                    <p:embed/>
                    <p:pic>
                      <p:nvPicPr>
                        <p:cNvPr id="86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115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1"/>
            <p:cNvGraphicFramePr>
              <a:graphicFrameLocks noChangeAspect="1"/>
            </p:cNvGraphicFramePr>
            <p:nvPr/>
          </p:nvGraphicFramePr>
          <p:xfrm>
            <a:off x="1445" y="2114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" name="Equation" r:id="rId55" imgW="139680" imgH="393480" progId="Equation.3">
                    <p:embed/>
                  </p:oleObj>
                </mc:Choice>
                <mc:Fallback>
                  <p:oleObj name="Equation" r:id="rId55" imgW="139680" imgH="393480" progId="Equation.3">
                    <p:embed/>
                    <p:pic>
                      <p:nvPicPr>
                        <p:cNvPr id="8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114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2"/>
            <p:cNvGraphicFramePr>
              <a:graphicFrameLocks noChangeAspect="1"/>
            </p:cNvGraphicFramePr>
            <p:nvPr/>
          </p:nvGraphicFramePr>
          <p:xfrm>
            <a:off x="1853" y="2114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" name="Equation" r:id="rId57" imgW="139680" imgH="393480" progId="Equation.3">
                    <p:embed/>
                  </p:oleObj>
                </mc:Choice>
                <mc:Fallback>
                  <p:oleObj name="Equation" r:id="rId57" imgW="139680" imgH="393480" progId="Equation.3">
                    <p:embed/>
                    <p:pic>
                      <p:nvPicPr>
                        <p:cNvPr id="8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114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3"/>
            <p:cNvGraphicFramePr>
              <a:graphicFrameLocks noChangeAspect="1"/>
            </p:cNvGraphicFramePr>
            <p:nvPr/>
          </p:nvGraphicFramePr>
          <p:xfrm>
            <a:off x="1090" y="2501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" name="Equation" r:id="rId59" imgW="139680" imgH="393480" progId="Equation.3">
                    <p:embed/>
                  </p:oleObj>
                </mc:Choice>
                <mc:Fallback>
                  <p:oleObj name="Equation" r:id="rId59" imgW="139680" imgH="393480" progId="Equation.3">
                    <p:embed/>
                    <p:pic>
                      <p:nvPicPr>
                        <p:cNvPr id="8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501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4"/>
            <p:cNvGraphicFramePr>
              <a:graphicFrameLocks noChangeAspect="1"/>
            </p:cNvGraphicFramePr>
            <p:nvPr/>
          </p:nvGraphicFramePr>
          <p:xfrm>
            <a:off x="1445" y="250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" name="Equation" r:id="rId61" imgW="139680" imgH="393480" progId="Equation.3">
                    <p:embed/>
                  </p:oleObj>
                </mc:Choice>
                <mc:Fallback>
                  <p:oleObj name="Equation" r:id="rId61" imgW="139680" imgH="393480" progId="Equation.3">
                    <p:embed/>
                    <p:pic>
                      <p:nvPicPr>
                        <p:cNvPr id="9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50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5"/>
            <p:cNvGraphicFramePr>
              <a:graphicFrameLocks noChangeAspect="1"/>
            </p:cNvGraphicFramePr>
            <p:nvPr/>
          </p:nvGraphicFramePr>
          <p:xfrm>
            <a:off x="1853" y="250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6" name="Equation" r:id="rId63" imgW="139680" imgH="393480" progId="Equation.3">
                    <p:embed/>
                  </p:oleObj>
                </mc:Choice>
                <mc:Fallback>
                  <p:oleObj name="Equation" r:id="rId63" imgW="139680" imgH="393480" progId="Equation.3">
                    <p:embed/>
                    <p:pic>
                      <p:nvPicPr>
                        <p:cNvPr id="9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50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6"/>
            <p:cNvGraphicFramePr>
              <a:graphicFrameLocks noChangeAspect="1"/>
            </p:cNvGraphicFramePr>
            <p:nvPr/>
          </p:nvGraphicFramePr>
          <p:xfrm>
            <a:off x="1090" y="291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7" name="Equation" r:id="rId65" imgW="139680" imgH="393480" progId="Equation.3">
                    <p:embed/>
                  </p:oleObj>
                </mc:Choice>
                <mc:Fallback>
                  <p:oleObj name="Equation" r:id="rId65" imgW="139680" imgH="393480" progId="Equation.3">
                    <p:embed/>
                    <p:pic>
                      <p:nvPicPr>
                        <p:cNvPr id="9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91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7"/>
            <p:cNvGraphicFramePr>
              <a:graphicFrameLocks noChangeAspect="1"/>
            </p:cNvGraphicFramePr>
            <p:nvPr/>
          </p:nvGraphicFramePr>
          <p:xfrm>
            <a:off x="1445" y="2909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" name="Equation" r:id="rId67" imgW="139680" imgH="393480" progId="Equation.3">
                    <p:embed/>
                  </p:oleObj>
                </mc:Choice>
                <mc:Fallback>
                  <p:oleObj name="Equation" r:id="rId67" imgW="139680" imgH="393480" progId="Equation.3">
                    <p:embed/>
                    <p:pic>
                      <p:nvPicPr>
                        <p:cNvPr id="9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909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8"/>
            <p:cNvGraphicFramePr>
              <a:graphicFrameLocks noChangeAspect="1"/>
            </p:cNvGraphicFramePr>
            <p:nvPr/>
          </p:nvGraphicFramePr>
          <p:xfrm>
            <a:off x="1853" y="2909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9" name="Equation" r:id="rId69" imgW="139680" imgH="393480" progId="Equation.3">
                    <p:embed/>
                  </p:oleObj>
                </mc:Choice>
                <mc:Fallback>
                  <p:oleObj name="Equation" r:id="rId69" imgW="139680" imgH="393480" progId="Equation.3">
                    <p:embed/>
                    <p:pic>
                      <p:nvPicPr>
                        <p:cNvPr id="9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909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Text Box 94"/>
          <p:cNvSpPr txBox="1">
            <a:spLocks noChangeArrowheads="1"/>
          </p:cNvSpPr>
          <p:nvPr/>
        </p:nvSpPr>
        <p:spPr bwMode="auto">
          <a:xfrm>
            <a:off x="3707904" y="5949280"/>
            <a:ext cx="1555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 dirty="0">
                <a:solidFill>
                  <a:schemeClr val="accent1"/>
                </a:solidFill>
              </a:rPr>
              <a:t>평균 마스크</a:t>
            </a:r>
          </a:p>
        </p:txBody>
      </p:sp>
      <p:sp>
        <p:nvSpPr>
          <p:cNvPr id="97" name="바닥글 개체 틀 9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F0040C85-6305-43F9-B668-FCB7E4300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11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1998902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blurring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마스크의 크기가 클수록 </a:t>
            </a:r>
            <a:r>
              <a:rPr lang="en-US" altLang="ko-KR" dirty="0"/>
              <a:t>blurring</a:t>
            </a:r>
            <a:r>
              <a:rPr lang="ko-KR" altLang="en-US" dirty="0"/>
              <a:t>의 정도가 심해짐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539552" y="2564904"/>
          <a:ext cx="22574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비트맵 이미지" r:id="rId3" imgW="2409524" imgH="2419048" progId="PBrush">
                  <p:embed/>
                </p:oleObj>
              </mc:Choice>
              <mc:Fallback>
                <p:oleObj name="비트맵 이미지" r:id="rId3" imgW="2409524" imgH="2419048" progId="PBrush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564904"/>
                        <a:ext cx="2257425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3349427" y="2610942"/>
          <a:ext cx="2251075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비트맵 이미지" r:id="rId5" imgW="2409524" imgH="2409524" progId="PBrush">
                  <p:embed/>
                </p:oleObj>
              </mc:Choice>
              <mc:Fallback>
                <p:oleObj name="비트맵 이미지" r:id="rId5" imgW="2409524" imgH="2409524" progId="PBrush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427" y="2610942"/>
                        <a:ext cx="2251075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6229152" y="2582367"/>
          <a:ext cx="22415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비트맵 이미지" r:id="rId7" imgW="2400635" imgH="2419048" progId="PBrush">
                  <p:embed/>
                </p:oleObj>
              </mc:Choice>
              <mc:Fallback>
                <p:oleObj name="비트맵 이미지" r:id="rId7" imgW="2400635" imgH="2419048" progId="PBrush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152" y="2582367"/>
                        <a:ext cx="22415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5616" y="5025883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2000" u="none" dirty="0">
                <a:solidFill>
                  <a:schemeClr val="accent1"/>
                </a:solidFill>
                <a:latin typeface="Times New Roman" pitchFamily="18" charset="0"/>
              </a:rPr>
              <a:t>입력영상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325416" y="4981433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u="none" dirty="0">
                <a:solidFill>
                  <a:schemeClr val="accent1"/>
                </a:solidFill>
              </a:rPr>
              <a:t>3 x 3 </a:t>
            </a:r>
            <a:r>
              <a:rPr lang="ko-KR" altLang="en-US" sz="2000" u="none" dirty="0">
                <a:solidFill>
                  <a:schemeClr val="accent1"/>
                </a:solidFill>
              </a:rPr>
              <a:t>마스크 적용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221016" y="4981433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u="none" dirty="0">
                <a:solidFill>
                  <a:schemeClr val="accent1"/>
                </a:solidFill>
              </a:rPr>
              <a:t>5 x 5 </a:t>
            </a:r>
            <a:r>
              <a:rPr lang="ko-KR" altLang="en-US" sz="2000" u="none" dirty="0">
                <a:solidFill>
                  <a:schemeClr val="accent1"/>
                </a:solidFill>
              </a:rPr>
              <a:t>마스크 적용</a:t>
            </a: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B6F054C-98E7-4117-8666-E988D917E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12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9077269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(Image</a:t>
            </a:r>
            <a:r>
              <a:rPr lang="ko-KR" altLang="en-US" dirty="0"/>
              <a:t> </a:t>
            </a:r>
            <a:r>
              <a:rPr lang="en-US" altLang="ko-KR" dirty="0"/>
              <a:t>blurring) 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13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EA635-E585-470E-AC1A-DAB23B1C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1304925"/>
            <a:ext cx="4591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8970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(Image</a:t>
            </a:r>
            <a:r>
              <a:rPr lang="ko-KR" altLang="en-US" dirty="0"/>
              <a:t> </a:t>
            </a:r>
            <a:r>
              <a:rPr lang="en-US" altLang="ko-KR" dirty="0"/>
              <a:t>blurring) - 2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14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938F01-EA76-4457-BED9-066F6309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30" y="1124744"/>
            <a:ext cx="453802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5430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선명한 영상 생성을 위한 마스크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/>
          </p:nvPr>
        </p:nvGraphicFramePr>
        <p:xfrm>
          <a:off x="2071670" y="2500306"/>
          <a:ext cx="1803395" cy="1873251"/>
        </p:xfrm>
        <a:graphic>
          <a:graphicData uri="http://schemas.openxmlformats.org/drawingml/2006/table">
            <a:tbl>
              <a:tblPr/>
              <a:tblGrid>
                <a:gridCol w="59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22"/>
          <p:cNvGraphicFramePr>
            <a:graphicFrameLocks/>
          </p:cNvGraphicFramePr>
          <p:nvPr>
            <p:extLst/>
          </p:nvPr>
        </p:nvGraphicFramePr>
        <p:xfrm>
          <a:off x="5286380" y="2500306"/>
          <a:ext cx="1779607" cy="1873251"/>
        </p:xfrm>
        <a:graphic>
          <a:graphicData uri="http://schemas.openxmlformats.org/drawingml/2006/table">
            <a:tbl>
              <a:tblPr/>
              <a:tblGrid>
                <a:gridCol w="592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2392363" y="4503738"/>
            <a:ext cx="1184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>
                <a:solidFill>
                  <a:schemeClr val="accent1"/>
                </a:solidFill>
              </a:rPr>
              <a:t>마스크 </a:t>
            </a:r>
            <a:r>
              <a:rPr lang="en-US" altLang="ko-KR" sz="2000" u="none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" name="Text Box 41"/>
          <p:cNvSpPr txBox="1">
            <a:spLocks noChangeArrowheads="1"/>
          </p:cNvSpPr>
          <p:nvPr/>
        </p:nvSpPr>
        <p:spPr bwMode="auto">
          <a:xfrm>
            <a:off x="5521325" y="4491038"/>
            <a:ext cx="1184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 dirty="0">
                <a:solidFill>
                  <a:schemeClr val="accent1"/>
                </a:solidFill>
              </a:rPr>
              <a:t>마스크 </a:t>
            </a:r>
            <a:r>
              <a:rPr lang="en-US" altLang="ko-KR" sz="2000" u="none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3E20660-76A6-47D2-BEEA-EC75A6430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15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5110030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Group 1646"/>
          <p:cNvGraphicFramePr>
            <a:graphicFrameLocks noGrp="1"/>
          </p:cNvGraphicFramePr>
          <p:nvPr>
            <p:extLst/>
          </p:nvPr>
        </p:nvGraphicFramePr>
        <p:xfrm>
          <a:off x="611560" y="2492896"/>
          <a:ext cx="3889373" cy="3676653"/>
        </p:xfrm>
        <a:graphic>
          <a:graphicData uri="http://schemas.openxmlformats.org/drawingml/2006/table">
            <a:tbl>
              <a:tblPr/>
              <a:tblGrid>
                <a:gridCol w="43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1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marL="91443" marR="9144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Group 1644"/>
          <p:cNvGraphicFramePr>
            <a:graphicFrameLocks noGrp="1"/>
          </p:cNvGraphicFramePr>
          <p:nvPr>
            <p:extLst/>
          </p:nvPr>
        </p:nvGraphicFramePr>
        <p:xfrm>
          <a:off x="4935910" y="2492896"/>
          <a:ext cx="3743325" cy="3676653"/>
        </p:xfrm>
        <a:graphic>
          <a:graphicData uri="http://schemas.openxmlformats.org/drawingml/2006/table">
            <a:tbl>
              <a:tblPr/>
              <a:tblGrid>
                <a:gridCol w="4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80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Group 272"/>
          <p:cNvGraphicFramePr>
            <a:graphicFrameLocks/>
          </p:cNvGraphicFramePr>
          <p:nvPr>
            <p:extLst/>
          </p:nvPr>
        </p:nvGraphicFramePr>
        <p:xfrm>
          <a:off x="4355976" y="1412776"/>
          <a:ext cx="792163" cy="792164"/>
        </p:xfrm>
        <a:graphic>
          <a:graphicData uri="http://schemas.openxmlformats.org/drawingml/2006/table">
            <a:tbl>
              <a:tblPr/>
              <a:tblGrid>
                <a:gridCol w="26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바닥글 개체 틀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B3B921E-D0EB-4CD9-820E-29BFFD817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16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2949926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마스크의 계수에 따라 </a:t>
            </a:r>
            <a:r>
              <a:rPr lang="en-US" altLang="ko-KR" dirty="0"/>
              <a:t>sharpening</a:t>
            </a:r>
            <a:r>
              <a:rPr lang="ko-KR" altLang="en-US" dirty="0"/>
              <a:t>의 정도가 심해짐</a:t>
            </a:r>
          </a:p>
          <a:p>
            <a:endParaRPr lang="ko-KR" altLang="en-US" dirty="0"/>
          </a:p>
        </p:txBody>
      </p:sp>
      <p:sp>
        <p:nvSpPr>
          <p:cNvPr id="5" name="Text Box 1028"/>
          <p:cNvSpPr txBox="1">
            <a:spLocks noChangeArrowheads="1"/>
          </p:cNvSpPr>
          <p:nvPr/>
        </p:nvSpPr>
        <p:spPr bwMode="auto">
          <a:xfrm>
            <a:off x="1593850" y="4191000"/>
            <a:ext cx="1301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 dirty="0">
                <a:solidFill>
                  <a:schemeClr val="accent1"/>
                </a:solidFill>
              </a:rPr>
              <a:t>입력 영상</a:t>
            </a:r>
          </a:p>
        </p:txBody>
      </p:sp>
      <p:sp>
        <p:nvSpPr>
          <p:cNvPr id="6" name="Text Box 1029"/>
          <p:cNvSpPr txBox="1">
            <a:spLocks noChangeArrowheads="1"/>
          </p:cNvSpPr>
          <p:nvPr/>
        </p:nvSpPr>
        <p:spPr bwMode="auto">
          <a:xfrm>
            <a:off x="3614738" y="4191000"/>
            <a:ext cx="1793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 dirty="0">
                <a:solidFill>
                  <a:schemeClr val="accent1"/>
                </a:solidFill>
              </a:rPr>
              <a:t>마스크 </a:t>
            </a:r>
            <a:r>
              <a:rPr lang="en-US" altLang="ko-KR" sz="2000" u="none" dirty="0">
                <a:solidFill>
                  <a:schemeClr val="accent1"/>
                </a:solidFill>
              </a:rPr>
              <a:t>1 </a:t>
            </a:r>
            <a:r>
              <a:rPr lang="ko-KR" altLang="en-US" sz="2000" u="none" dirty="0">
                <a:solidFill>
                  <a:schemeClr val="accent1"/>
                </a:solidFill>
              </a:rPr>
              <a:t>적용</a:t>
            </a:r>
          </a:p>
        </p:txBody>
      </p:sp>
      <p:sp>
        <p:nvSpPr>
          <p:cNvPr id="7" name="Text Box 1030"/>
          <p:cNvSpPr txBox="1">
            <a:spLocks noChangeArrowheads="1"/>
          </p:cNvSpPr>
          <p:nvPr/>
        </p:nvSpPr>
        <p:spPr bwMode="auto">
          <a:xfrm>
            <a:off x="6054725" y="4191000"/>
            <a:ext cx="1793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000" u="none">
                <a:solidFill>
                  <a:schemeClr val="accent1"/>
                </a:solidFill>
              </a:rPr>
              <a:t>마스크 </a:t>
            </a:r>
            <a:r>
              <a:rPr lang="en-US" altLang="ko-KR" sz="2000" u="none">
                <a:solidFill>
                  <a:schemeClr val="accent1"/>
                </a:solidFill>
              </a:rPr>
              <a:t>2 </a:t>
            </a:r>
            <a:r>
              <a:rPr lang="ko-KR" altLang="en-US" sz="2000" u="none">
                <a:solidFill>
                  <a:schemeClr val="accent1"/>
                </a:solidFill>
              </a:rPr>
              <a:t>적용</a:t>
            </a:r>
          </a:p>
        </p:txBody>
      </p:sp>
      <p:pic>
        <p:nvPicPr>
          <p:cNvPr id="8" name="Picture 10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05000"/>
            <a:ext cx="2133600" cy="2133600"/>
          </a:xfrm>
          <a:prstGeom prst="rect">
            <a:avLst/>
          </a:prstGeom>
          <a:noFill/>
        </p:spPr>
      </p:pic>
      <p:pic>
        <p:nvPicPr>
          <p:cNvPr id="9" name="Picture 10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905000"/>
            <a:ext cx="2133600" cy="2133600"/>
          </a:xfrm>
          <a:prstGeom prst="rect">
            <a:avLst/>
          </a:prstGeom>
          <a:noFill/>
        </p:spPr>
      </p:pic>
      <p:pic>
        <p:nvPicPr>
          <p:cNvPr id="10" name="Picture 10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05000"/>
            <a:ext cx="2133600" cy="2125663"/>
          </a:xfrm>
          <a:prstGeom prst="rect">
            <a:avLst/>
          </a:prstGeom>
          <a:noFill/>
        </p:spPr>
      </p:pic>
      <p:sp>
        <p:nvSpPr>
          <p:cNvPr id="12" name="바닥글 개체 틀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E6FA513-8F91-44BC-9040-97905BC36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17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016591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(Image</a:t>
            </a:r>
            <a:r>
              <a:rPr lang="ko-KR" altLang="en-US" dirty="0"/>
              <a:t> </a:t>
            </a:r>
            <a:r>
              <a:rPr lang="en-US" altLang="ko-KR" dirty="0"/>
              <a:t>sharpening) 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18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0F436-2CBE-4CD0-963B-C79833BC9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2"/>
          <a:stretch/>
        </p:blipFill>
        <p:spPr>
          <a:xfrm>
            <a:off x="609600" y="1124743"/>
            <a:ext cx="4538464" cy="53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3192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Gaussian noise</a:t>
            </a:r>
          </a:p>
          <a:p>
            <a:pPr lvl="1"/>
            <a:r>
              <a:rPr lang="ko-KR" altLang="en-US" dirty="0"/>
              <a:t>정규 분포를 갖는 잡음</a:t>
            </a:r>
            <a:endParaRPr lang="en-US" altLang="ko-KR" dirty="0"/>
          </a:p>
          <a:p>
            <a:pPr lvl="1"/>
            <a:r>
              <a:rPr lang="ko-KR" altLang="en-US" dirty="0"/>
              <a:t>영상의 픽셀 값으로부터 불규칙적으로 벗어나지만</a:t>
            </a:r>
            <a:br>
              <a:rPr lang="en-US" altLang="ko-KR" dirty="0"/>
            </a:br>
            <a:r>
              <a:rPr lang="ko-KR" altLang="en-US" dirty="0"/>
              <a:t>뚜렷하게 벗어나지 않는 잡음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Impulse noise</a:t>
            </a:r>
          </a:p>
          <a:p>
            <a:pPr lvl="1"/>
            <a:r>
              <a:rPr lang="ko-KR" altLang="en-US" dirty="0"/>
              <a:t>영상의 픽셀 값에서 뚜렷하게 벗어나는 값을 갖는 잡음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 </a:t>
            </a:r>
            <a:r>
              <a:rPr lang="ko-KR" altLang="en-US" dirty="0"/>
              <a:t>또는 </a:t>
            </a:r>
            <a:r>
              <a:rPr lang="en-US" altLang="ko-KR" dirty="0"/>
              <a:t>255</a:t>
            </a:r>
            <a:r>
              <a:rPr lang="ko-KR" altLang="en-US" dirty="0"/>
              <a:t>와 같은 밝기 값을 갖는 잡음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A5B25-8C08-4431-B48E-197A85B64B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19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9568300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</a:p>
          <a:p>
            <a:pPr lvl="1"/>
            <a:r>
              <a:rPr lang="en-US" altLang="ko-KR" dirty="0"/>
              <a:t>Image blurring</a:t>
            </a:r>
          </a:p>
          <a:p>
            <a:pPr lvl="1"/>
            <a:r>
              <a:rPr lang="en-US" altLang="ko-KR" dirty="0"/>
              <a:t>Image sharpening</a:t>
            </a:r>
          </a:p>
          <a:p>
            <a:pPr lvl="1"/>
            <a:r>
              <a:rPr lang="en-US" altLang="ko-KR" dirty="0"/>
              <a:t>Noise reduction</a:t>
            </a:r>
          </a:p>
          <a:p>
            <a:pPr lvl="1"/>
            <a:r>
              <a:rPr lang="en-US" altLang="ko-KR" dirty="0"/>
              <a:t>Edge detection</a:t>
            </a:r>
          </a:p>
          <a:p>
            <a:endParaRPr lang="en-US" altLang="ko-KR" dirty="0"/>
          </a:p>
          <a:p>
            <a:r>
              <a:rPr lang="en-US" altLang="ko-KR" dirty="0"/>
              <a:t>Segmentation</a:t>
            </a:r>
          </a:p>
          <a:p>
            <a:pPr lvl="1"/>
            <a:r>
              <a:rPr lang="en-US" altLang="ko-KR" dirty="0"/>
              <a:t>Watershed</a:t>
            </a:r>
          </a:p>
        </p:txBody>
      </p:sp>
      <p:sp>
        <p:nvSpPr>
          <p:cNvPr id="4100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ECAEDB-4AFA-4A82-8531-A8A086C8F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C3EA3-DC91-43DE-9EAF-F70499C8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85312"/>
            <a:ext cx="1703856" cy="1694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1597DB-8FC0-4114-9487-6E1C28D5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67" y="1196752"/>
            <a:ext cx="1762145" cy="1685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45A5FB-2FDF-48F0-81BF-801D3A0B2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047408"/>
            <a:ext cx="1703855" cy="1659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440766-2B2C-496F-9C76-DB46B01C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829464"/>
            <a:ext cx="2338164" cy="166356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403189" y="5877782"/>
            <a:ext cx="2089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400" b="1">
                <a:latin typeface="Times New Roman" pitchFamily="18" charset="0"/>
                <a:ea typeface="굴림" pitchFamily="50" charset="-127"/>
              </a:rPr>
              <a:t>가우시안 잡음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926893" y="5896832"/>
            <a:ext cx="178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sz="2400" b="1" dirty="0" err="1">
                <a:latin typeface="Times New Roman" pitchFamily="18" charset="0"/>
                <a:ea typeface="굴림" pitchFamily="50" charset="-127"/>
              </a:rPr>
              <a:t>임펄스</a:t>
            </a:r>
            <a:r>
              <a:rPr lang="ko-KR" altLang="en-US" sz="2400" b="1" dirty="0">
                <a:latin typeface="Times New Roman" pitchFamily="18" charset="0"/>
                <a:ea typeface="굴림" pitchFamily="50" charset="-127"/>
              </a:rPr>
              <a:t> 잡음</a:t>
            </a:r>
          </a:p>
        </p:txBody>
      </p:sp>
      <p:pic>
        <p:nvPicPr>
          <p:cNvPr id="7" name="Picture 1" descr="C:\Users\bongmo\Desktop\MIP(2010.03.21)\기본이미지\pt이미지\gau_noise2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97932"/>
            <a:ext cx="3960440" cy="3960440"/>
          </a:xfrm>
          <a:prstGeom prst="rect">
            <a:avLst/>
          </a:prstGeom>
          <a:noFill/>
        </p:spPr>
      </p:pic>
      <p:pic>
        <p:nvPicPr>
          <p:cNvPr id="8" name="Picture 2" descr="C:\Users\bongmo\Desktop\MIP(2010.03.21)\기본이미지\pt이미지\imp_noise10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8848" y="1797932"/>
            <a:ext cx="3960440" cy="3960440"/>
          </a:xfrm>
          <a:prstGeom prst="rect">
            <a:avLst/>
          </a:prstGeom>
          <a:noFill/>
        </p:spPr>
      </p:pic>
      <p:sp>
        <p:nvSpPr>
          <p:cNvPr id="10" name="바닥글 개체 틀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430F2D3-7DDC-4EA7-BBAA-DA1529A63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20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652767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평균값 마스크</a:t>
            </a:r>
            <a:r>
              <a:rPr lang="en-US" altLang="ko-KR" dirty="0"/>
              <a:t>(Averaging filtering)</a:t>
            </a:r>
          </a:p>
          <a:p>
            <a:pPr lvl="1"/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노이즈를</a:t>
            </a:r>
            <a:r>
              <a:rPr lang="ko-KR" altLang="en-US" dirty="0"/>
              <a:t> 줄이는데 효과적</a:t>
            </a:r>
            <a:endParaRPr lang="en-US" altLang="ko-KR" dirty="0"/>
          </a:p>
          <a:p>
            <a:pPr lvl="1"/>
            <a:r>
              <a:rPr lang="ko-KR" altLang="en-US" dirty="0" err="1"/>
              <a:t>임펄스</a:t>
            </a:r>
            <a:r>
              <a:rPr lang="ko-KR" altLang="en-US" dirty="0"/>
              <a:t> </a:t>
            </a:r>
            <a:r>
              <a:rPr lang="ko-KR" altLang="en-US" dirty="0" err="1"/>
              <a:t>노이즈에는</a:t>
            </a:r>
            <a:r>
              <a:rPr lang="ko-KR" altLang="en-US" dirty="0"/>
              <a:t> 비효과적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1161638" y="4648200"/>
            <a:ext cx="4953000" cy="838200"/>
            <a:chOff x="1440" y="2400"/>
            <a:chExt cx="3120" cy="528"/>
          </a:xfrm>
        </p:grpSpPr>
        <p:sp>
          <p:nvSpPr>
            <p:cNvPr id="6" name="Rectangle 42"/>
            <p:cNvSpPr>
              <a:spLocks noChangeArrowheads="1"/>
            </p:cNvSpPr>
            <p:nvPr/>
          </p:nvSpPr>
          <p:spPr bwMode="auto">
            <a:xfrm>
              <a:off x="1440" y="2400"/>
              <a:ext cx="3120" cy="528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u="none"/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1536" y="2448"/>
            <a:ext cx="2840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Equation" r:id="rId3" imgW="2755800" imgH="355320" progId="Equation.3">
                    <p:embed/>
                  </p:oleObj>
                </mc:Choice>
                <mc:Fallback>
                  <p:oleObj name="Equation" r:id="rId3" imgW="2755800" imgH="355320" progId="Equation.3">
                    <p:embed/>
                    <p:pic>
                      <p:nvPicPr>
                        <p:cNvPr id="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448"/>
                          <a:ext cx="2840" cy="367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1237838" y="2743200"/>
            <a:ext cx="4752975" cy="1711325"/>
            <a:chOff x="1474" y="1206"/>
            <a:chExt cx="2994" cy="1078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169" y="190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p8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822" y="1906"/>
              <a:ext cx="347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p7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474" y="190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p6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169" y="155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p5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1822" y="1556"/>
              <a:ext cx="347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p4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1474" y="155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p3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2169" y="120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p2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822" y="1206"/>
              <a:ext cx="347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p1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1474" y="1206"/>
              <a:ext cx="3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p0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1474" y="1206"/>
              <a:ext cx="104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1474" y="1556"/>
              <a:ext cx="1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1474" y="1906"/>
              <a:ext cx="1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1474" y="2256"/>
              <a:ext cx="104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474" y="1206"/>
              <a:ext cx="0" cy="10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1822" y="1206"/>
              <a:ext cx="0" cy="1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169" y="1206"/>
              <a:ext cx="0" cy="1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517" y="1206"/>
              <a:ext cx="0" cy="10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135" y="1934"/>
              <a:ext cx="333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792" y="1934"/>
              <a:ext cx="343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470" y="1934"/>
              <a:ext cx="322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4135" y="1584"/>
              <a:ext cx="333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792" y="1584"/>
              <a:ext cx="343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r>
                <a:rPr kumimoji="0" lang="en-US" altLang="ko-KR" i="1" u="none">
                  <a:latin typeface="Times New Roman" pitchFamily="18" charset="0"/>
                  <a:ea typeface="굴림" pitchFamily="50" charset="-127"/>
                </a:rPr>
                <a:t>P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470" y="1584"/>
              <a:ext cx="322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4135" y="1206"/>
              <a:ext cx="333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792" y="1206"/>
              <a:ext cx="343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70" y="1206"/>
              <a:ext cx="322" cy="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26000" tIns="126000" rIns="90000" bIns="126000" anchor="ctr"/>
            <a:lstStyle/>
            <a:p>
              <a:pPr>
                <a:spcBef>
                  <a:spcPct val="20000"/>
                </a:spcBef>
              </a:pPr>
              <a:endParaRPr kumimoji="0" lang="ko-KR" altLang="ko-KR" i="1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470" y="1206"/>
              <a:ext cx="9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470" y="1584"/>
              <a:ext cx="9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470" y="1934"/>
              <a:ext cx="9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470" y="2284"/>
              <a:ext cx="9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3470" y="1206"/>
              <a:ext cx="0" cy="10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3792" y="1206"/>
              <a:ext cx="0" cy="10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135" y="1206"/>
              <a:ext cx="0" cy="10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4468" y="1206"/>
              <a:ext cx="0" cy="10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43" name="AutoShape 41"/>
            <p:cNvSpPr>
              <a:spLocks noChangeArrowheads="1"/>
            </p:cNvSpPr>
            <p:nvPr/>
          </p:nvSpPr>
          <p:spPr bwMode="auto">
            <a:xfrm>
              <a:off x="2789" y="1659"/>
              <a:ext cx="363" cy="227"/>
            </a:xfrm>
            <a:prstGeom prst="rightArrow">
              <a:avLst>
                <a:gd name="adj1" fmla="val 50000"/>
                <a:gd name="adj2" fmla="val 39978"/>
              </a:avLst>
            </a:prstGeom>
            <a:solidFill>
              <a:srgbClr val="3366CC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u="none"/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6581363" y="4343400"/>
            <a:ext cx="1695479" cy="1652588"/>
            <a:chOff x="924" y="2103"/>
            <a:chExt cx="1224" cy="1173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1740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32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924" y="2882"/>
              <a:ext cx="408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740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332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24" y="2487"/>
              <a:ext cx="408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1740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332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924" y="2103"/>
              <a:ext cx="40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924" y="2103"/>
              <a:ext cx="12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>
              <a:off x="924" y="2487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924" y="2882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924" y="3276"/>
              <a:ext cx="12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924" y="2103"/>
              <a:ext cx="0" cy="11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1332" y="2103"/>
              <a:ext cx="0" cy="1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1740" y="2103"/>
              <a:ext cx="0" cy="1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>
              <a:off x="2148" y="2103"/>
              <a:ext cx="0" cy="11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ko-KR" altLang="en-US" u="none"/>
            </a:p>
          </p:txBody>
        </p:sp>
        <p:graphicFrame>
          <p:nvGraphicFramePr>
            <p:cNvPr id="62" name="Object 0"/>
            <p:cNvGraphicFramePr>
              <a:graphicFrameLocks noChangeAspect="1"/>
            </p:cNvGraphicFramePr>
            <p:nvPr/>
          </p:nvGraphicFramePr>
          <p:xfrm>
            <a:off x="1090" y="2115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Equation" r:id="rId5" imgW="139680" imgH="393480" progId="Equation.3">
                    <p:embed/>
                  </p:oleObj>
                </mc:Choice>
                <mc:Fallback>
                  <p:oleObj name="Equation" r:id="rId5" imgW="139680" imgH="393480" progId="Equation.3">
                    <p:embed/>
                    <p:pic>
                      <p:nvPicPr>
                        <p:cNvPr id="62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115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"/>
            <p:cNvGraphicFramePr>
              <a:graphicFrameLocks noChangeAspect="1"/>
            </p:cNvGraphicFramePr>
            <p:nvPr/>
          </p:nvGraphicFramePr>
          <p:xfrm>
            <a:off x="1445" y="2114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Equation" r:id="rId7" imgW="139680" imgH="393480" progId="Equation.3">
                    <p:embed/>
                  </p:oleObj>
                </mc:Choice>
                <mc:Fallback>
                  <p:oleObj name="Equation" r:id="rId7" imgW="139680" imgH="393480" progId="Equation.3">
                    <p:embed/>
                    <p:pic>
                      <p:nvPicPr>
                        <p:cNvPr id="63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114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1853" y="2114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Equation" r:id="rId9" imgW="139680" imgH="393480" progId="Equation.3">
                    <p:embed/>
                  </p:oleObj>
                </mc:Choice>
                <mc:Fallback>
                  <p:oleObj name="Equation" r:id="rId9" imgW="139680" imgH="393480" progId="Equation.3">
                    <p:embed/>
                    <p:pic>
                      <p:nvPicPr>
                        <p:cNvPr id="6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114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3"/>
            <p:cNvGraphicFramePr>
              <a:graphicFrameLocks noChangeAspect="1"/>
            </p:cNvGraphicFramePr>
            <p:nvPr/>
          </p:nvGraphicFramePr>
          <p:xfrm>
            <a:off x="1090" y="2501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11" imgW="139680" imgH="393480" progId="Equation.3">
                    <p:embed/>
                  </p:oleObj>
                </mc:Choice>
                <mc:Fallback>
                  <p:oleObj name="Equation" r:id="rId11" imgW="139680" imgH="393480" progId="Equation.3">
                    <p:embed/>
                    <p:pic>
                      <p:nvPicPr>
                        <p:cNvPr id="6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501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4"/>
            <p:cNvGraphicFramePr>
              <a:graphicFrameLocks noChangeAspect="1"/>
            </p:cNvGraphicFramePr>
            <p:nvPr/>
          </p:nvGraphicFramePr>
          <p:xfrm>
            <a:off x="1445" y="250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Equation" r:id="rId13" imgW="139680" imgH="393480" progId="Equation.3">
                    <p:embed/>
                  </p:oleObj>
                </mc:Choice>
                <mc:Fallback>
                  <p:oleObj name="Equation" r:id="rId13" imgW="139680" imgH="393480" progId="Equation.3">
                    <p:embed/>
                    <p:pic>
                      <p:nvPicPr>
                        <p:cNvPr id="6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50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5"/>
            <p:cNvGraphicFramePr>
              <a:graphicFrameLocks noChangeAspect="1"/>
            </p:cNvGraphicFramePr>
            <p:nvPr/>
          </p:nvGraphicFramePr>
          <p:xfrm>
            <a:off x="1853" y="250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Equation" r:id="rId15" imgW="139680" imgH="393480" progId="Equation.3">
                    <p:embed/>
                  </p:oleObj>
                </mc:Choice>
                <mc:Fallback>
                  <p:oleObj name="Equation" r:id="rId15" imgW="139680" imgH="393480" progId="Equation.3">
                    <p:embed/>
                    <p:pic>
                      <p:nvPicPr>
                        <p:cNvPr id="6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50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"/>
            <p:cNvGraphicFramePr>
              <a:graphicFrameLocks noChangeAspect="1"/>
            </p:cNvGraphicFramePr>
            <p:nvPr/>
          </p:nvGraphicFramePr>
          <p:xfrm>
            <a:off x="1090" y="2910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Equation" r:id="rId17" imgW="139680" imgH="393480" progId="Equation.3">
                    <p:embed/>
                  </p:oleObj>
                </mc:Choice>
                <mc:Fallback>
                  <p:oleObj name="Equation" r:id="rId17" imgW="139680" imgH="393480" progId="Equation.3">
                    <p:embed/>
                    <p:pic>
                      <p:nvPicPr>
                        <p:cNvPr id="6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910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7"/>
            <p:cNvGraphicFramePr>
              <a:graphicFrameLocks noChangeAspect="1"/>
            </p:cNvGraphicFramePr>
            <p:nvPr/>
          </p:nvGraphicFramePr>
          <p:xfrm>
            <a:off x="1445" y="2909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Equation" r:id="rId19" imgW="139680" imgH="393480" progId="Equation.3">
                    <p:embed/>
                  </p:oleObj>
                </mc:Choice>
                <mc:Fallback>
                  <p:oleObj name="Equation" r:id="rId19" imgW="139680" imgH="393480" progId="Equation.3">
                    <p:embed/>
                    <p:pic>
                      <p:nvPicPr>
                        <p:cNvPr id="6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2909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8"/>
            <p:cNvGraphicFramePr>
              <a:graphicFrameLocks noChangeAspect="1"/>
            </p:cNvGraphicFramePr>
            <p:nvPr/>
          </p:nvGraphicFramePr>
          <p:xfrm>
            <a:off x="1853" y="2909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Equation" r:id="rId21" imgW="139680" imgH="393480" progId="Equation.3">
                    <p:embed/>
                  </p:oleObj>
                </mc:Choice>
                <mc:Fallback>
                  <p:oleObj name="Equation" r:id="rId21" imgW="139680" imgH="393480" progId="Equation.3">
                    <p:embed/>
                    <p:pic>
                      <p:nvPicPr>
                        <p:cNvPr id="7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909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Text Box 74"/>
          <p:cNvSpPr txBox="1">
            <a:spLocks noChangeArrowheads="1"/>
          </p:cNvSpPr>
          <p:nvPr/>
        </p:nvSpPr>
        <p:spPr bwMode="auto">
          <a:xfrm>
            <a:off x="6952838" y="6096000"/>
            <a:ext cx="7906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latinLnBrk="1">
              <a:buClrTx/>
              <a:buSzTx/>
              <a:buFontTx/>
              <a:buNone/>
            </a:pPr>
            <a:r>
              <a:rPr lang="ko-KR" altLang="en-US" b="1" u="none">
                <a:latin typeface="Times New Roman" pitchFamily="18" charset="0"/>
                <a:ea typeface="굴림" pitchFamily="50" charset="-127"/>
              </a:rPr>
              <a:t>마스크</a:t>
            </a:r>
          </a:p>
        </p:txBody>
      </p:sp>
      <p:sp>
        <p:nvSpPr>
          <p:cNvPr id="73" name="바닥글 개체 틀 7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4" name="슬라이드 번호 개체 틀 73">
            <a:extLst>
              <a:ext uri="{FF2B5EF4-FFF2-40B4-BE49-F238E27FC236}">
                <a16:creationId xmlns:a16="http://schemas.microsoft.com/office/drawing/2014/main" id="{BFBDB978-98C3-4E46-B0C9-2948CBE20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21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8500029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중간값</a:t>
            </a:r>
            <a:r>
              <a:rPr lang="ko-KR" altLang="en-US" dirty="0"/>
              <a:t> 마스크</a:t>
            </a:r>
            <a:r>
              <a:rPr lang="en-US" altLang="ko-KR" dirty="0"/>
              <a:t>(Median filtering)</a:t>
            </a:r>
          </a:p>
          <a:p>
            <a:pPr lvl="1"/>
            <a:r>
              <a:rPr lang="ko-KR" altLang="en-US" dirty="0" err="1"/>
              <a:t>임펄스</a:t>
            </a:r>
            <a:r>
              <a:rPr lang="ko-KR" altLang="en-US" dirty="0"/>
              <a:t> </a:t>
            </a:r>
            <a:r>
              <a:rPr lang="ko-KR" altLang="en-US" dirty="0" err="1"/>
              <a:t>노이즈를</a:t>
            </a:r>
            <a:r>
              <a:rPr lang="ko-KR" altLang="en-US" dirty="0"/>
              <a:t> 줄이는데 효과적</a:t>
            </a:r>
            <a:endParaRPr lang="en-US" altLang="ko-KR" dirty="0"/>
          </a:p>
          <a:p>
            <a:pPr lvl="1"/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노이즈에는</a:t>
            </a:r>
            <a:r>
              <a:rPr lang="ko-KR" altLang="en-US" dirty="0"/>
              <a:t> 비효과적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762000" y="4419600"/>
            <a:ext cx="2057400" cy="16764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900" u="none"/>
          </a:p>
        </p:txBody>
      </p:sp>
      <p:grpSp>
        <p:nvGrpSpPr>
          <p:cNvPr id="167" name="Group 54"/>
          <p:cNvGrpSpPr>
            <a:grpSpLocks/>
          </p:cNvGrpSpPr>
          <p:nvPr/>
        </p:nvGrpSpPr>
        <p:grpSpPr bwMode="auto">
          <a:xfrm>
            <a:off x="2133600" y="5410200"/>
            <a:ext cx="381000" cy="409575"/>
            <a:chOff x="2400" y="2304"/>
            <a:chExt cx="384" cy="402"/>
          </a:xfrm>
        </p:grpSpPr>
        <p:sp>
          <p:nvSpPr>
            <p:cNvPr id="168" name="Rectangle 55"/>
            <p:cNvSpPr>
              <a:spLocks noChangeArrowheads="1"/>
            </p:cNvSpPr>
            <p:nvPr/>
          </p:nvSpPr>
          <p:spPr bwMode="auto">
            <a:xfrm>
              <a:off x="2656" y="2572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9" name="Rectangle 56"/>
            <p:cNvSpPr>
              <a:spLocks noChangeArrowheads="1"/>
            </p:cNvSpPr>
            <p:nvPr/>
          </p:nvSpPr>
          <p:spPr bwMode="auto">
            <a:xfrm>
              <a:off x="2528" y="2572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0" name="Rectangle 57"/>
            <p:cNvSpPr>
              <a:spLocks noChangeArrowheads="1"/>
            </p:cNvSpPr>
            <p:nvPr/>
          </p:nvSpPr>
          <p:spPr bwMode="auto">
            <a:xfrm>
              <a:off x="2400" y="2572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1" name="Rectangle 58"/>
            <p:cNvSpPr>
              <a:spLocks noChangeArrowheads="1"/>
            </p:cNvSpPr>
            <p:nvPr/>
          </p:nvSpPr>
          <p:spPr bwMode="auto">
            <a:xfrm>
              <a:off x="2656" y="2438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2" name="Rectangle 59"/>
            <p:cNvSpPr>
              <a:spLocks noChangeArrowheads="1"/>
            </p:cNvSpPr>
            <p:nvPr/>
          </p:nvSpPr>
          <p:spPr bwMode="auto">
            <a:xfrm>
              <a:off x="2528" y="2438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3" name="Rectangle 60"/>
            <p:cNvSpPr>
              <a:spLocks noChangeArrowheads="1"/>
            </p:cNvSpPr>
            <p:nvPr/>
          </p:nvSpPr>
          <p:spPr bwMode="auto">
            <a:xfrm>
              <a:off x="2400" y="2438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4" name="Rectangle 61"/>
            <p:cNvSpPr>
              <a:spLocks noChangeArrowheads="1"/>
            </p:cNvSpPr>
            <p:nvPr/>
          </p:nvSpPr>
          <p:spPr bwMode="auto">
            <a:xfrm>
              <a:off x="2656" y="2304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5" name="Rectangle 62"/>
            <p:cNvSpPr>
              <a:spLocks noChangeArrowheads="1"/>
            </p:cNvSpPr>
            <p:nvPr/>
          </p:nvSpPr>
          <p:spPr bwMode="auto">
            <a:xfrm>
              <a:off x="2528" y="2304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6" name="Rectangle 63"/>
            <p:cNvSpPr>
              <a:spLocks noChangeArrowheads="1"/>
            </p:cNvSpPr>
            <p:nvPr/>
          </p:nvSpPr>
          <p:spPr bwMode="auto">
            <a:xfrm>
              <a:off x="2400" y="2304"/>
              <a:ext cx="12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7" name="Line 64"/>
            <p:cNvSpPr>
              <a:spLocks noChangeShapeType="1"/>
            </p:cNvSpPr>
            <p:nvPr/>
          </p:nvSpPr>
          <p:spPr bwMode="auto">
            <a:xfrm>
              <a:off x="2400" y="2304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78" name="Line 65"/>
            <p:cNvSpPr>
              <a:spLocks noChangeShapeType="1"/>
            </p:cNvSpPr>
            <p:nvPr/>
          </p:nvSpPr>
          <p:spPr bwMode="auto">
            <a:xfrm>
              <a:off x="2400" y="243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79" name="Line 66"/>
            <p:cNvSpPr>
              <a:spLocks noChangeShapeType="1"/>
            </p:cNvSpPr>
            <p:nvPr/>
          </p:nvSpPr>
          <p:spPr bwMode="auto">
            <a:xfrm>
              <a:off x="2400" y="257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80" name="Line 67"/>
            <p:cNvSpPr>
              <a:spLocks noChangeShapeType="1"/>
            </p:cNvSpPr>
            <p:nvPr/>
          </p:nvSpPr>
          <p:spPr bwMode="auto">
            <a:xfrm>
              <a:off x="2400" y="2706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81" name="Line 68"/>
            <p:cNvSpPr>
              <a:spLocks noChangeShapeType="1"/>
            </p:cNvSpPr>
            <p:nvPr/>
          </p:nvSpPr>
          <p:spPr bwMode="auto">
            <a:xfrm>
              <a:off x="2400" y="2304"/>
              <a:ext cx="0" cy="40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82" name="Line 69"/>
            <p:cNvSpPr>
              <a:spLocks noChangeShapeType="1"/>
            </p:cNvSpPr>
            <p:nvPr/>
          </p:nvSpPr>
          <p:spPr bwMode="auto">
            <a:xfrm>
              <a:off x="2528" y="2304"/>
              <a:ext cx="0" cy="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83" name="Line 70"/>
            <p:cNvSpPr>
              <a:spLocks noChangeShapeType="1"/>
            </p:cNvSpPr>
            <p:nvPr/>
          </p:nvSpPr>
          <p:spPr bwMode="auto">
            <a:xfrm>
              <a:off x="2656" y="2304"/>
              <a:ext cx="0" cy="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84" name="Line 71"/>
            <p:cNvSpPr>
              <a:spLocks noChangeShapeType="1"/>
            </p:cNvSpPr>
            <p:nvPr/>
          </p:nvSpPr>
          <p:spPr bwMode="auto">
            <a:xfrm>
              <a:off x="2784" y="2304"/>
              <a:ext cx="0" cy="40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</p:grpSp>
      <p:sp>
        <p:nvSpPr>
          <p:cNvPr id="185" name="Rectangle 72"/>
          <p:cNvSpPr>
            <a:spLocks noChangeArrowheads="1"/>
          </p:cNvSpPr>
          <p:nvPr/>
        </p:nvSpPr>
        <p:spPr bwMode="auto">
          <a:xfrm>
            <a:off x="5003800" y="4437063"/>
            <a:ext cx="2057400" cy="16764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900" u="none"/>
          </a:p>
        </p:txBody>
      </p:sp>
      <p:grpSp>
        <p:nvGrpSpPr>
          <p:cNvPr id="186" name="Group 73"/>
          <p:cNvGrpSpPr>
            <a:grpSpLocks/>
          </p:cNvGrpSpPr>
          <p:nvPr/>
        </p:nvGrpSpPr>
        <p:grpSpPr bwMode="auto">
          <a:xfrm>
            <a:off x="6345238" y="5449888"/>
            <a:ext cx="381000" cy="381000"/>
            <a:chOff x="4560" y="2832"/>
            <a:chExt cx="720" cy="672"/>
          </a:xfrm>
        </p:grpSpPr>
        <p:sp>
          <p:nvSpPr>
            <p:cNvPr id="187" name="Rectangle 74"/>
            <p:cNvSpPr>
              <a:spLocks noChangeArrowheads="1"/>
            </p:cNvSpPr>
            <p:nvPr/>
          </p:nvSpPr>
          <p:spPr bwMode="auto">
            <a:xfrm>
              <a:off x="5040" y="328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8" name="Rectangle 75"/>
            <p:cNvSpPr>
              <a:spLocks noChangeArrowheads="1"/>
            </p:cNvSpPr>
            <p:nvPr/>
          </p:nvSpPr>
          <p:spPr bwMode="auto">
            <a:xfrm>
              <a:off x="4800" y="328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9" name="Rectangle 76"/>
            <p:cNvSpPr>
              <a:spLocks noChangeArrowheads="1"/>
            </p:cNvSpPr>
            <p:nvPr/>
          </p:nvSpPr>
          <p:spPr bwMode="auto">
            <a:xfrm>
              <a:off x="4560" y="328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0" name="Rectangle 77"/>
            <p:cNvSpPr>
              <a:spLocks noChangeArrowheads="1"/>
            </p:cNvSpPr>
            <p:nvPr/>
          </p:nvSpPr>
          <p:spPr bwMode="auto">
            <a:xfrm>
              <a:off x="5040" y="3056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1" name="Rectangle 78"/>
            <p:cNvSpPr>
              <a:spLocks noChangeArrowheads="1"/>
            </p:cNvSpPr>
            <p:nvPr/>
          </p:nvSpPr>
          <p:spPr bwMode="auto">
            <a:xfrm>
              <a:off x="4800" y="3056"/>
              <a:ext cx="240" cy="22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2" name="Rectangle 79"/>
            <p:cNvSpPr>
              <a:spLocks noChangeArrowheads="1"/>
            </p:cNvSpPr>
            <p:nvPr/>
          </p:nvSpPr>
          <p:spPr bwMode="auto">
            <a:xfrm>
              <a:off x="4560" y="3056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3" name="Rectangle 80"/>
            <p:cNvSpPr>
              <a:spLocks noChangeArrowheads="1"/>
            </p:cNvSpPr>
            <p:nvPr/>
          </p:nvSpPr>
          <p:spPr bwMode="auto">
            <a:xfrm>
              <a:off x="5040" y="2832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4" name="Rectangle 81"/>
            <p:cNvSpPr>
              <a:spLocks noChangeArrowheads="1"/>
            </p:cNvSpPr>
            <p:nvPr/>
          </p:nvSpPr>
          <p:spPr bwMode="auto">
            <a:xfrm>
              <a:off x="4800" y="2832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5" name="Rectangle 82"/>
            <p:cNvSpPr>
              <a:spLocks noChangeArrowheads="1"/>
            </p:cNvSpPr>
            <p:nvPr/>
          </p:nvSpPr>
          <p:spPr bwMode="auto">
            <a:xfrm>
              <a:off x="4560" y="2832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900" u="none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6" name="Line 83"/>
            <p:cNvSpPr>
              <a:spLocks noChangeShapeType="1"/>
            </p:cNvSpPr>
            <p:nvPr/>
          </p:nvSpPr>
          <p:spPr bwMode="auto">
            <a:xfrm>
              <a:off x="4560" y="2832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97" name="Line 84"/>
            <p:cNvSpPr>
              <a:spLocks noChangeShapeType="1"/>
            </p:cNvSpPr>
            <p:nvPr/>
          </p:nvSpPr>
          <p:spPr bwMode="auto">
            <a:xfrm>
              <a:off x="4560" y="3056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98" name="Line 85"/>
            <p:cNvSpPr>
              <a:spLocks noChangeShapeType="1"/>
            </p:cNvSpPr>
            <p:nvPr/>
          </p:nvSpPr>
          <p:spPr bwMode="auto">
            <a:xfrm>
              <a:off x="4560" y="328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199" name="Line 86"/>
            <p:cNvSpPr>
              <a:spLocks noChangeShapeType="1"/>
            </p:cNvSpPr>
            <p:nvPr/>
          </p:nvSpPr>
          <p:spPr bwMode="auto">
            <a:xfrm>
              <a:off x="4560" y="3504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00" name="Line 87"/>
            <p:cNvSpPr>
              <a:spLocks noChangeShapeType="1"/>
            </p:cNvSpPr>
            <p:nvPr/>
          </p:nvSpPr>
          <p:spPr bwMode="auto">
            <a:xfrm>
              <a:off x="4560" y="2832"/>
              <a:ext cx="0" cy="6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01" name="Line 88"/>
            <p:cNvSpPr>
              <a:spLocks noChangeShapeType="1"/>
            </p:cNvSpPr>
            <p:nvPr/>
          </p:nvSpPr>
          <p:spPr bwMode="auto">
            <a:xfrm>
              <a:off x="4800" y="2832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02" name="Line 89"/>
            <p:cNvSpPr>
              <a:spLocks noChangeShapeType="1"/>
            </p:cNvSpPr>
            <p:nvPr/>
          </p:nvSpPr>
          <p:spPr bwMode="auto">
            <a:xfrm>
              <a:off x="5040" y="2832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03" name="Line 90"/>
            <p:cNvSpPr>
              <a:spLocks noChangeShapeType="1"/>
            </p:cNvSpPr>
            <p:nvPr/>
          </p:nvSpPr>
          <p:spPr bwMode="auto">
            <a:xfrm>
              <a:off x="5280" y="2832"/>
              <a:ext cx="0" cy="6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</p:grpSp>
      <p:grpSp>
        <p:nvGrpSpPr>
          <p:cNvPr id="204" name="Group 91"/>
          <p:cNvGrpSpPr>
            <a:grpSpLocks/>
          </p:cNvGrpSpPr>
          <p:nvPr/>
        </p:nvGrpSpPr>
        <p:grpSpPr bwMode="auto">
          <a:xfrm>
            <a:off x="3124200" y="4432300"/>
            <a:ext cx="1143000" cy="1066800"/>
            <a:chOff x="2016" y="2640"/>
            <a:chExt cx="720" cy="672"/>
          </a:xfrm>
        </p:grpSpPr>
        <p:sp>
          <p:nvSpPr>
            <p:cNvPr id="205" name="Rectangle 92"/>
            <p:cNvSpPr>
              <a:spLocks noChangeArrowheads="1"/>
            </p:cNvSpPr>
            <p:nvPr/>
          </p:nvSpPr>
          <p:spPr bwMode="auto">
            <a:xfrm>
              <a:off x="2496" y="3088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22</a:t>
              </a:r>
            </a:p>
          </p:txBody>
        </p:sp>
        <p:sp>
          <p:nvSpPr>
            <p:cNvPr id="206" name="Rectangle 93"/>
            <p:cNvSpPr>
              <a:spLocks noChangeArrowheads="1"/>
            </p:cNvSpPr>
            <p:nvPr/>
          </p:nvSpPr>
          <p:spPr bwMode="auto">
            <a:xfrm>
              <a:off x="2256" y="3088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20</a:t>
              </a:r>
            </a:p>
          </p:txBody>
        </p:sp>
        <p:sp>
          <p:nvSpPr>
            <p:cNvPr id="207" name="Rectangle 94"/>
            <p:cNvSpPr>
              <a:spLocks noChangeArrowheads="1"/>
            </p:cNvSpPr>
            <p:nvPr/>
          </p:nvSpPr>
          <p:spPr bwMode="auto">
            <a:xfrm>
              <a:off x="2016" y="3088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16</a:t>
              </a:r>
            </a:p>
          </p:txBody>
        </p:sp>
        <p:sp>
          <p:nvSpPr>
            <p:cNvPr id="208" name="Rectangle 95"/>
            <p:cNvSpPr>
              <a:spLocks noChangeArrowheads="1"/>
            </p:cNvSpPr>
            <p:nvPr/>
          </p:nvSpPr>
          <p:spPr bwMode="auto">
            <a:xfrm>
              <a:off x="2496" y="2864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18</a:t>
              </a:r>
            </a:p>
          </p:txBody>
        </p:sp>
        <p:sp>
          <p:nvSpPr>
            <p:cNvPr id="209" name="Rectangle 96"/>
            <p:cNvSpPr>
              <a:spLocks noChangeArrowheads="1"/>
            </p:cNvSpPr>
            <p:nvPr/>
          </p:nvSpPr>
          <p:spPr bwMode="auto">
            <a:xfrm>
              <a:off x="2256" y="2864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endParaRPr kumimoji="0" lang="ko-KR" altLang="ko-KR" sz="900" u="none"/>
            </a:p>
          </p:txBody>
        </p:sp>
        <p:sp>
          <p:nvSpPr>
            <p:cNvPr id="210" name="Rectangle 97"/>
            <p:cNvSpPr>
              <a:spLocks noChangeArrowheads="1"/>
            </p:cNvSpPr>
            <p:nvPr/>
          </p:nvSpPr>
          <p:spPr bwMode="auto">
            <a:xfrm>
              <a:off x="2016" y="2864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13</a:t>
              </a:r>
            </a:p>
          </p:txBody>
        </p:sp>
        <p:sp>
          <p:nvSpPr>
            <p:cNvPr id="211" name="Rectangle 98"/>
            <p:cNvSpPr>
              <a:spLocks noChangeArrowheads="1"/>
            </p:cNvSpPr>
            <p:nvPr/>
          </p:nvSpPr>
          <p:spPr bwMode="auto">
            <a:xfrm>
              <a:off x="2496" y="264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17</a:t>
              </a:r>
            </a:p>
          </p:txBody>
        </p:sp>
        <p:sp>
          <p:nvSpPr>
            <p:cNvPr id="212" name="Rectangle 99"/>
            <p:cNvSpPr>
              <a:spLocks noChangeArrowheads="1"/>
            </p:cNvSpPr>
            <p:nvPr/>
          </p:nvSpPr>
          <p:spPr bwMode="auto">
            <a:xfrm>
              <a:off x="2256" y="264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16</a:t>
              </a:r>
            </a:p>
          </p:txBody>
        </p:sp>
        <p:sp>
          <p:nvSpPr>
            <p:cNvPr id="213" name="Rectangle 100"/>
            <p:cNvSpPr>
              <a:spLocks noChangeArrowheads="1"/>
            </p:cNvSpPr>
            <p:nvPr/>
          </p:nvSpPr>
          <p:spPr bwMode="auto">
            <a:xfrm>
              <a:off x="2016" y="2640"/>
              <a:ext cx="24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lnSpc>
                  <a:spcPct val="115000"/>
                </a:lnSpc>
                <a:spcBef>
                  <a:spcPct val="30000"/>
                </a:spcBef>
              </a:pPr>
              <a:r>
                <a:rPr kumimoji="0" lang="en-US" altLang="ko-KR" sz="900" u="none"/>
                <a:t>15</a:t>
              </a:r>
            </a:p>
          </p:txBody>
        </p:sp>
        <p:sp>
          <p:nvSpPr>
            <p:cNvPr id="214" name="Line 101"/>
            <p:cNvSpPr>
              <a:spLocks noChangeShapeType="1"/>
            </p:cNvSpPr>
            <p:nvPr/>
          </p:nvSpPr>
          <p:spPr bwMode="auto">
            <a:xfrm>
              <a:off x="2016" y="2640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15" name="Line 102"/>
            <p:cNvSpPr>
              <a:spLocks noChangeShapeType="1"/>
            </p:cNvSpPr>
            <p:nvPr/>
          </p:nvSpPr>
          <p:spPr bwMode="auto">
            <a:xfrm>
              <a:off x="2016" y="286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16" name="Line 103"/>
            <p:cNvSpPr>
              <a:spLocks noChangeShapeType="1"/>
            </p:cNvSpPr>
            <p:nvPr/>
          </p:nvSpPr>
          <p:spPr bwMode="auto">
            <a:xfrm>
              <a:off x="2016" y="3088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17" name="Line 104"/>
            <p:cNvSpPr>
              <a:spLocks noChangeShapeType="1"/>
            </p:cNvSpPr>
            <p:nvPr/>
          </p:nvSpPr>
          <p:spPr bwMode="auto">
            <a:xfrm>
              <a:off x="2016" y="3312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18" name="Line 105"/>
            <p:cNvSpPr>
              <a:spLocks noChangeShapeType="1"/>
            </p:cNvSpPr>
            <p:nvPr/>
          </p:nvSpPr>
          <p:spPr bwMode="auto">
            <a:xfrm>
              <a:off x="2016" y="2640"/>
              <a:ext cx="0" cy="6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19" name="Line 106"/>
            <p:cNvSpPr>
              <a:spLocks noChangeShapeType="1"/>
            </p:cNvSpPr>
            <p:nvPr/>
          </p:nvSpPr>
          <p:spPr bwMode="auto">
            <a:xfrm>
              <a:off x="2256" y="2640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20" name="Line 107"/>
            <p:cNvSpPr>
              <a:spLocks noChangeShapeType="1"/>
            </p:cNvSpPr>
            <p:nvPr/>
          </p:nvSpPr>
          <p:spPr bwMode="auto">
            <a:xfrm>
              <a:off x="2496" y="2640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21" name="Line 108"/>
            <p:cNvSpPr>
              <a:spLocks noChangeShapeType="1"/>
            </p:cNvSpPr>
            <p:nvPr/>
          </p:nvSpPr>
          <p:spPr bwMode="auto">
            <a:xfrm>
              <a:off x="2736" y="2640"/>
              <a:ext cx="0" cy="6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900" u="none"/>
            </a:p>
          </p:txBody>
        </p:sp>
        <p:sp>
          <p:nvSpPr>
            <p:cNvPr id="222" name="Text Box 109"/>
            <p:cNvSpPr txBox="1">
              <a:spLocks noChangeArrowheads="1"/>
            </p:cNvSpPr>
            <p:nvPr/>
          </p:nvSpPr>
          <p:spPr bwMode="auto">
            <a:xfrm>
              <a:off x="2208" y="2887"/>
              <a:ext cx="336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atinLnBrk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 u="none"/>
                <a:t>255</a:t>
              </a:r>
            </a:p>
          </p:txBody>
        </p:sp>
      </p:grpSp>
      <p:sp>
        <p:nvSpPr>
          <p:cNvPr id="223" name="Line 110"/>
          <p:cNvSpPr>
            <a:spLocks noChangeShapeType="1"/>
          </p:cNvSpPr>
          <p:nvPr/>
        </p:nvSpPr>
        <p:spPr bwMode="auto">
          <a:xfrm flipV="1">
            <a:off x="2133600" y="4419600"/>
            <a:ext cx="99060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ko-KR" altLang="en-US" sz="900" u="none"/>
          </a:p>
        </p:txBody>
      </p:sp>
      <p:sp>
        <p:nvSpPr>
          <p:cNvPr id="224" name="Line 111"/>
          <p:cNvSpPr>
            <a:spLocks noChangeShapeType="1"/>
          </p:cNvSpPr>
          <p:nvPr/>
        </p:nvSpPr>
        <p:spPr bwMode="auto">
          <a:xfrm flipV="1">
            <a:off x="2133600" y="5486400"/>
            <a:ext cx="9906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ko-KR" altLang="en-US" sz="900" u="none"/>
          </a:p>
        </p:txBody>
      </p:sp>
      <p:sp>
        <p:nvSpPr>
          <p:cNvPr id="225" name="Line 112"/>
          <p:cNvSpPr>
            <a:spLocks noChangeShapeType="1"/>
          </p:cNvSpPr>
          <p:nvPr/>
        </p:nvSpPr>
        <p:spPr bwMode="auto">
          <a:xfrm flipV="1">
            <a:off x="2514600" y="5486400"/>
            <a:ext cx="17526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ko-KR" altLang="en-US" sz="900" u="none"/>
          </a:p>
        </p:txBody>
      </p:sp>
      <p:sp>
        <p:nvSpPr>
          <p:cNvPr id="226" name="Line 113"/>
          <p:cNvSpPr>
            <a:spLocks noChangeShapeType="1"/>
          </p:cNvSpPr>
          <p:nvPr/>
        </p:nvSpPr>
        <p:spPr bwMode="auto">
          <a:xfrm flipV="1">
            <a:off x="2514600" y="5105400"/>
            <a:ext cx="6096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ko-KR" altLang="en-US" sz="900" u="none"/>
          </a:p>
        </p:txBody>
      </p:sp>
      <p:sp>
        <p:nvSpPr>
          <p:cNvPr id="227" name="Text Box 114"/>
          <p:cNvSpPr txBox="1">
            <a:spLocks noChangeArrowheads="1"/>
          </p:cNvSpPr>
          <p:nvPr/>
        </p:nvSpPr>
        <p:spPr bwMode="auto">
          <a:xfrm>
            <a:off x="7564438" y="4348163"/>
            <a:ext cx="457200" cy="167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13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15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16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16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17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18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20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22</a:t>
            </a:r>
          </a:p>
          <a:p>
            <a:pPr latinLnBrk="1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900" u="none"/>
              <a:t>255</a:t>
            </a:r>
          </a:p>
        </p:txBody>
      </p:sp>
      <p:sp>
        <p:nvSpPr>
          <p:cNvPr id="228" name="Text Box 115"/>
          <p:cNvSpPr txBox="1">
            <a:spLocks noChangeArrowheads="1"/>
          </p:cNvSpPr>
          <p:nvPr/>
        </p:nvSpPr>
        <p:spPr bwMode="auto">
          <a:xfrm>
            <a:off x="1066800" y="4114800"/>
            <a:ext cx="152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100" u="none" dirty="0">
                <a:solidFill>
                  <a:schemeClr val="accent1"/>
                </a:solidFill>
              </a:rPr>
              <a:t>입력 영상</a:t>
            </a:r>
          </a:p>
        </p:txBody>
      </p:sp>
      <p:sp>
        <p:nvSpPr>
          <p:cNvPr id="229" name="Text Box 116"/>
          <p:cNvSpPr txBox="1">
            <a:spLocks noChangeArrowheads="1"/>
          </p:cNvSpPr>
          <p:nvPr/>
        </p:nvSpPr>
        <p:spPr bwMode="auto">
          <a:xfrm>
            <a:off x="5257800" y="4114800"/>
            <a:ext cx="152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100" u="none">
                <a:solidFill>
                  <a:schemeClr val="accent1"/>
                </a:solidFill>
              </a:rPr>
              <a:t>출력 영상</a:t>
            </a:r>
          </a:p>
        </p:txBody>
      </p:sp>
      <p:sp>
        <p:nvSpPr>
          <p:cNvPr id="230" name="Text Box 117"/>
          <p:cNvSpPr txBox="1">
            <a:spLocks noChangeArrowheads="1"/>
          </p:cNvSpPr>
          <p:nvPr/>
        </p:nvSpPr>
        <p:spPr bwMode="auto">
          <a:xfrm>
            <a:off x="2971800" y="4114800"/>
            <a:ext cx="152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100" u="none" dirty="0">
                <a:solidFill>
                  <a:schemeClr val="accent1"/>
                </a:solidFill>
              </a:rPr>
              <a:t>필터 윈도우</a:t>
            </a:r>
          </a:p>
        </p:txBody>
      </p:sp>
      <p:sp>
        <p:nvSpPr>
          <p:cNvPr id="231" name="Text Box 118"/>
          <p:cNvSpPr txBox="1">
            <a:spLocks noChangeArrowheads="1"/>
          </p:cNvSpPr>
          <p:nvPr/>
        </p:nvSpPr>
        <p:spPr bwMode="auto">
          <a:xfrm>
            <a:off x="7010400" y="4114800"/>
            <a:ext cx="152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100" u="none">
                <a:solidFill>
                  <a:schemeClr val="accent1"/>
                </a:solidFill>
              </a:rPr>
              <a:t>픽셀 값의 정렬</a:t>
            </a:r>
          </a:p>
        </p:txBody>
      </p:sp>
      <p:sp>
        <p:nvSpPr>
          <p:cNvPr id="232" name="Oval 119"/>
          <p:cNvSpPr>
            <a:spLocks noChangeArrowheads="1"/>
          </p:cNvSpPr>
          <p:nvPr/>
        </p:nvSpPr>
        <p:spPr bwMode="auto">
          <a:xfrm>
            <a:off x="7640638" y="5051864"/>
            <a:ext cx="304800" cy="228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 sz="900" u="none"/>
          </a:p>
        </p:txBody>
      </p:sp>
      <p:sp>
        <p:nvSpPr>
          <p:cNvPr id="233" name="Line 120"/>
          <p:cNvSpPr>
            <a:spLocks noChangeShapeType="1"/>
          </p:cNvSpPr>
          <p:nvPr/>
        </p:nvSpPr>
        <p:spPr bwMode="auto">
          <a:xfrm flipH="1">
            <a:off x="6553200" y="5257800"/>
            <a:ext cx="1087438" cy="381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ko-KR" altLang="en-US" sz="900" u="none"/>
          </a:p>
        </p:txBody>
      </p:sp>
      <p:sp>
        <p:nvSpPr>
          <p:cNvPr id="234" name="Rectangle 51"/>
          <p:cNvSpPr>
            <a:spLocks noChangeArrowheads="1"/>
          </p:cNvSpPr>
          <p:nvPr/>
        </p:nvSpPr>
        <p:spPr bwMode="auto">
          <a:xfrm>
            <a:off x="1295400" y="3200400"/>
            <a:ext cx="5257800" cy="73342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b="1" u="none" dirty="0">
                <a:latin typeface="Tahoma" pitchFamily="34" charset="0"/>
                <a:ea typeface="굴림" pitchFamily="50" charset="-127"/>
              </a:rPr>
              <a:t> </a:t>
            </a:r>
            <a:r>
              <a:rPr lang="en-US" altLang="ko-KR" sz="1600" b="1" u="none" dirty="0">
                <a:latin typeface="Tahoma" pitchFamily="34" charset="0"/>
                <a:ea typeface="굴림" pitchFamily="50" charset="-127"/>
              </a:rPr>
              <a:t>O(</a:t>
            </a:r>
            <a:r>
              <a:rPr lang="en-US" altLang="ko-KR" sz="1600" b="1" u="none" dirty="0" err="1">
                <a:latin typeface="Tahoma" pitchFamily="34" charset="0"/>
                <a:ea typeface="굴림" pitchFamily="50" charset="-127"/>
              </a:rPr>
              <a:t>x,y</a:t>
            </a:r>
            <a:r>
              <a:rPr lang="en-US" altLang="ko-KR" sz="1600" b="1" u="none" dirty="0">
                <a:latin typeface="Tahoma" pitchFamily="34" charset="0"/>
                <a:ea typeface="굴림" pitchFamily="50" charset="-127"/>
              </a:rPr>
              <a:t>) = median {  I(x + </a:t>
            </a:r>
            <a:r>
              <a:rPr lang="en-US" altLang="ko-KR" sz="1600" b="1" u="none" dirty="0" err="1">
                <a:latin typeface="Tahoma" pitchFamily="34" charset="0"/>
                <a:ea typeface="굴림" pitchFamily="50" charset="-127"/>
              </a:rPr>
              <a:t>i</a:t>
            </a:r>
            <a:r>
              <a:rPr lang="en-US" altLang="ko-KR" sz="1600" b="1" u="none" dirty="0">
                <a:latin typeface="Tahoma" pitchFamily="34" charset="0"/>
                <a:ea typeface="굴림" pitchFamily="50" charset="-127"/>
              </a:rPr>
              <a:t>  , y + j) ,  (</a:t>
            </a:r>
            <a:r>
              <a:rPr lang="en-US" altLang="ko-KR" sz="1600" b="1" u="none" dirty="0" err="1">
                <a:latin typeface="Tahoma" pitchFamily="34" charset="0"/>
                <a:ea typeface="굴림" pitchFamily="50" charset="-127"/>
              </a:rPr>
              <a:t>i,j</a:t>
            </a:r>
            <a:r>
              <a:rPr lang="en-US" altLang="ko-KR" sz="1600" b="1" u="none" dirty="0">
                <a:latin typeface="Tahoma" pitchFamily="34" charset="0"/>
                <a:ea typeface="굴림" pitchFamily="50" charset="-127"/>
              </a:rPr>
              <a:t>)</a:t>
            </a:r>
            <a:r>
              <a:rPr lang="en-US" altLang="ko-KR" sz="1600" b="1" u="none" dirty="0">
                <a:latin typeface="Tahoma" pitchFamily="34" charset="0"/>
                <a:ea typeface="굴림" pitchFamily="50" charset="-127"/>
                <a:sym typeface="Symbol" pitchFamily="18" charset="2"/>
              </a:rPr>
              <a:t>W  }</a:t>
            </a:r>
          </a:p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 b="1" u="none" dirty="0">
                <a:latin typeface="Tahoma" pitchFamily="34" charset="0"/>
                <a:ea typeface="굴림" pitchFamily="50" charset="-127"/>
                <a:sym typeface="Symbol" pitchFamily="18" charset="2"/>
              </a:rPr>
              <a:t>  	           where  W : Window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7BD84-0A6E-4E54-AA30-7D7E39197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22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283943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32" grpId="0" animBg="1"/>
      <p:bldP spid="2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(Noise reduction) 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895600" y="6553200"/>
            <a:ext cx="41910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23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CC348C-E8A9-46EA-9761-26FD4CDB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6896"/>
            <a:ext cx="6086475" cy="5562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EE9B4D-CB9C-4570-A48F-706BFA7506C5}"/>
              </a:ext>
            </a:extLst>
          </p:cNvPr>
          <p:cNvSpPr/>
          <p:nvPr/>
        </p:nvSpPr>
        <p:spPr>
          <a:xfrm>
            <a:off x="5591944" y="5013176"/>
            <a:ext cx="329411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altLang="ko-KR" u="none" dirty="0"/>
              <a:t>* python</a:t>
            </a:r>
            <a:r>
              <a:rPr lang="ko-KR" altLang="en-US" u="none" dirty="0"/>
              <a:t>의 내장함수 </a:t>
            </a:r>
            <a:r>
              <a:rPr lang="en-US" altLang="ko-KR" u="none" dirty="0"/>
              <a:t>sorted</a:t>
            </a:r>
          </a:p>
          <a:p>
            <a:pPr lvl="1">
              <a:buNone/>
            </a:pPr>
            <a:r>
              <a:rPr lang="ko-KR" altLang="en-US" u="none" dirty="0"/>
              <a:t>예</a:t>
            </a:r>
            <a:r>
              <a:rPr lang="en-US" altLang="ko-KR" u="none" dirty="0"/>
              <a:t>) sorted([10, 5, 1, 2])</a:t>
            </a:r>
            <a:br>
              <a:rPr lang="en-US" altLang="ko-KR" u="none" dirty="0"/>
            </a:br>
            <a:r>
              <a:rPr lang="en-US" altLang="ko-KR" u="none" dirty="0">
                <a:sym typeface="Wingdings" panose="05000000000000000000" pitchFamily="2" charset="2"/>
              </a:rPr>
              <a:t> [1, 2, 5, 10]</a:t>
            </a:r>
            <a:endParaRPr lang="en-US" altLang="ko-KR" u="none" dirty="0"/>
          </a:p>
        </p:txBody>
      </p:sp>
    </p:spTree>
    <p:extLst>
      <p:ext uri="{BB962C8B-B14F-4D97-AF65-F5344CB8AC3E}">
        <p14:creationId xmlns:p14="http://schemas.microsoft.com/office/powerpoint/2010/main" val="1285397748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(Noise reduction) - 2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895600" y="6553200"/>
            <a:ext cx="41910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24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CF845-6CDE-4A9D-8883-7CBD2E9A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3" y="1196752"/>
            <a:ext cx="4758649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2405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(Noise reduction) - 3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895600" y="6553200"/>
            <a:ext cx="41910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25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D32E9-029D-48E5-AF59-430CD302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196752"/>
            <a:ext cx="4744963" cy="51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8137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</a:p>
          <a:p>
            <a:pPr lvl="1"/>
            <a:r>
              <a:rPr lang="ko-KR" altLang="en-US" dirty="0"/>
              <a:t>객체의 윤곽선</a:t>
            </a:r>
            <a:endParaRPr lang="en-US" altLang="ko-KR" dirty="0"/>
          </a:p>
          <a:p>
            <a:pPr lvl="1"/>
            <a:r>
              <a:rPr lang="ko-KR" altLang="en-US" dirty="0"/>
              <a:t>영상의 밝기 값이 급격히 변하는 지점</a:t>
            </a:r>
            <a:endParaRPr lang="en-US" altLang="ko-KR" dirty="0"/>
          </a:p>
          <a:p>
            <a:pPr lvl="1"/>
            <a:r>
              <a:rPr lang="ko-KR" altLang="en-US" dirty="0"/>
              <a:t>물체를 식별하고 물체의 위치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크기 등을 인지하는데 중요한 정보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58" y="2913806"/>
            <a:ext cx="5091484" cy="344889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12DB5C-F847-49AF-9E65-CA01B267F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26</a:t>
            </a:fld>
            <a:r>
              <a:rPr lang="en-US" altLang="ko-KR"/>
              <a:t>/21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026196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 (Canny)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Canny edge detector</a:t>
            </a:r>
          </a:p>
          <a:p>
            <a:pPr lvl="1"/>
            <a:r>
              <a:rPr lang="ko-KR" altLang="en-US" dirty="0"/>
              <a:t>다른 경계선 검출기에 비해 성능이 우월</a:t>
            </a:r>
            <a:endParaRPr lang="en-US" altLang="ko-KR" dirty="0"/>
          </a:p>
          <a:p>
            <a:pPr lvl="1"/>
            <a:r>
              <a:rPr lang="ko-KR" altLang="en-US" dirty="0"/>
              <a:t>낮은 </a:t>
            </a:r>
            <a:r>
              <a:rPr lang="ko-KR" altLang="en-US" dirty="0" err="1"/>
              <a:t>에러율</a:t>
            </a:r>
            <a:endParaRPr lang="en-US" altLang="ko-KR" dirty="0"/>
          </a:p>
          <a:p>
            <a:pPr lvl="1"/>
            <a:r>
              <a:rPr lang="ko-KR" altLang="en-US" dirty="0"/>
              <a:t>경계선들의 정확한 위치 측정</a:t>
            </a:r>
            <a:endParaRPr lang="en-US" altLang="ko-KR" dirty="0"/>
          </a:p>
          <a:p>
            <a:pPr lvl="1"/>
            <a:r>
              <a:rPr lang="ko-KR" altLang="en-US" dirty="0"/>
              <a:t>단일 경계선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알고리즘이 복잡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lum contras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4" y="2234204"/>
            <a:ext cx="4148758" cy="412849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40F764-605C-4581-A7D7-F9BDB4950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27</a:t>
            </a:fld>
            <a:r>
              <a:rPr lang="en-US" altLang="ko-KR"/>
              <a:t>/21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9163611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(Edge detection) 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28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3791F9-8746-42A5-B6A7-14856A43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96752"/>
            <a:ext cx="4883646" cy="45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0826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760" y="1371608"/>
            <a:ext cx="8153400" cy="4800600"/>
          </a:xfrm>
        </p:spPr>
        <p:txBody>
          <a:bodyPr/>
          <a:lstStyle/>
          <a:p>
            <a:r>
              <a:rPr lang="ko-KR" altLang="en-US" dirty="0"/>
              <a:t>영상을 여러 개의 화소 집합으로 나누는 방법</a:t>
            </a:r>
            <a:endParaRPr lang="en-US" altLang="ko-KR" dirty="0"/>
          </a:p>
          <a:p>
            <a:pPr lvl="1"/>
            <a:r>
              <a:rPr lang="ko-KR" altLang="en-US" dirty="0"/>
              <a:t>영상을 좀 더 의미 있고 해석이 쉽도록 변환</a:t>
            </a:r>
            <a:endParaRPr lang="en-US" altLang="ko-KR" dirty="0"/>
          </a:p>
          <a:p>
            <a:pPr lvl="1"/>
            <a:r>
              <a:rPr lang="ko-KR" altLang="en-US" dirty="0"/>
              <a:t>영역기반의 영상처리 기술들과 함께 사용되기도 함</a:t>
            </a:r>
            <a:endParaRPr lang="en-US" altLang="ko-KR" dirty="0"/>
          </a:p>
          <a:p>
            <a:pPr lvl="1"/>
            <a:r>
              <a:rPr lang="ko-KR" altLang="en-US" dirty="0" err="1"/>
              <a:t>딥러닝과</a:t>
            </a:r>
            <a:r>
              <a:rPr lang="ko-KR" altLang="en-US" dirty="0"/>
              <a:t> 함께 의료 영상</a:t>
            </a:r>
            <a:r>
              <a:rPr lang="en-US" altLang="ko-KR" dirty="0"/>
              <a:t>,  </a:t>
            </a:r>
            <a:r>
              <a:rPr lang="ko-KR" altLang="en-US" dirty="0"/>
              <a:t>도로인식</a:t>
            </a:r>
            <a:r>
              <a:rPr lang="en-US" altLang="ko-KR" dirty="0"/>
              <a:t>(</a:t>
            </a:r>
            <a:r>
              <a:rPr lang="ko-KR" altLang="en-US" dirty="0"/>
              <a:t>자율주행 자동차</a:t>
            </a:r>
            <a:r>
              <a:rPr lang="en-US" altLang="ko-KR" dirty="0"/>
              <a:t>)</a:t>
            </a:r>
            <a:r>
              <a:rPr lang="ko-KR" altLang="en-US" dirty="0"/>
              <a:t> 등 </a:t>
            </a:r>
            <a:br>
              <a:rPr lang="en-US" altLang="ko-KR" dirty="0"/>
            </a:br>
            <a:r>
              <a:rPr lang="ko-KR" altLang="en-US" dirty="0"/>
              <a:t>실생활에 많이 활용됨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7BD84-0A6E-4E54-AA30-7D7E39197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29</a:t>
            </a:fld>
            <a:r>
              <a:rPr lang="en-US" altLang="ko-KR"/>
              <a:t>/52</a:t>
            </a:r>
            <a:endParaRPr lang="en-US" altLang="ko-KR" dirty="0"/>
          </a:p>
        </p:txBody>
      </p:sp>
      <p:pic>
        <p:nvPicPr>
          <p:cNvPr id="4102" name="Picture 6" descr="semantic segmentationì ëí ì´ë¯¸ì§ ê²ìê²°ê³¼">
            <a:extLst>
              <a:ext uri="{FF2B5EF4-FFF2-40B4-BE49-F238E27FC236}">
                <a16:creationId xmlns:a16="http://schemas.microsoft.com/office/drawing/2014/main" id="{09149561-DEB0-4F7C-BD4B-45BB55DEFC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76" y="3255872"/>
            <a:ext cx="5515086" cy="31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7C1D5BA3-3754-49E5-A525-FE2F94F79485}"/>
              </a:ext>
            </a:extLst>
          </p:cNvPr>
          <p:cNvSpPr/>
          <p:nvPr/>
        </p:nvSpPr>
        <p:spPr>
          <a:xfrm>
            <a:off x="6707954" y="6002931"/>
            <a:ext cx="1409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b="1" u="none" dirty="0"/>
              <a:t>그림</a:t>
            </a:r>
            <a:r>
              <a:rPr lang="en-US" altLang="ko-KR" b="1" u="none" dirty="0"/>
              <a:t>. </a:t>
            </a:r>
            <a:r>
              <a:rPr lang="en-US" altLang="ko-KR" b="1" u="none" dirty="0" err="1"/>
              <a:t>SegNet</a:t>
            </a:r>
            <a:endParaRPr lang="ko-KR" altLang="en-US" b="1" u="none" dirty="0"/>
          </a:p>
        </p:txBody>
      </p:sp>
    </p:spTree>
    <p:extLst>
      <p:ext uri="{BB962C8B-B14F-4D97-AF65-F5344CB8AC3E}">
        <p14:creationId xmlns:p14="http://schemas.microsoft.com/office/powerpoint/2010/main" val="4222188733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operation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픽셀과 그 주위의 픽셀들을 이용하여 출력 </a:t>
            </a:r>
            <a:r>
              <a:rPr lang="ko-KR" altLang="en-US" dirty="0" err="1"/>
              <a:t>픽셀값</a:t>
            </a:r>
            <a:r>
              <a:rPr lang="ko-KR" altLang="en-US" dirty="0"/>
              <a:t>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Convolution </a:t>
            </a:r>
            <a:r>
              <a:rPr lang="ko-KR" altLang="en-US" dirty="0"/>
              <a:t>계산을 이용</a:t>
            </a:r>
            <a:endParaRPr lang="en-US" altLang="ko-KR" dirty="0"/>
          </a:p>
          <a:p>
            <a:r>
              <a:rPr lang="ko-KR" altLang="en-US" dirty="0"/>
              <a:t>공간 연산의 예</a:t>
            </a:r>
            <a:endParaRPr lang="en-US" altLang="ko-KR" dirty="0"/>
          </a:p>
          <a:p>
            <a:pPr lvl="1"/>
            <a:r>
              <a:rPr lang="en-US" altLang="ko-KR" dirty="0"/>
              <a:t>Blurring, Sharpening, Noise reduction, Edge detection</a:t>
            </a:r>
          </a:p>
        </p:txBody>
      </p:sp>
      <p:graphicFrame>
        <p:nvGraphicFramePr>
          <p:cNvPr id="5" name="Group 151"/>
          <p:cNvGraphicFramePr>
            <a:graphicFrameLocks noGrp="1"/>
          </p:cNvGraphicFramePr>
          <p:nvPr/>
        </p:nvGraphicFramePr>
        <p:xfrm>
          <a:off x="1295400" y="1981200"/>
          <a:ext cx="2514600" cy="237744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4"/>
          <p:cNvGraphicFramePr>
            <a:graphicFrameLocks noGrp="1"/>
          </p:cNvGraphicFramePr>
          <p:nvPr/>
        </p:nvGraphicFramePr>
        <p:xfrm>
          <a:off x="5105400" y="1981200"/>
          <a:ext cx="2514600" cy="237744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AutoShape 205"/>
          <p:cNvSpPr>
            <a:spLocks noChangeArrowheads="1"/>
          </p:cNvSpPr>
          <p:nvPr/>
        </p:nvSpPr>
        <p:spPr bwMode="auto">
          <a:xfrm>
            <a:off x="4038600" y="2895600"/>
            <a:ext cx="9144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 Box 206"/>
          <p:cNvSpPr txBox="1">
            <a:spLocks noChangeArrowheads="1"/>
          </p:cNvSpPr>
          <p:nvPr/>
        </p:nvSpPr>
        <p:spPr bwMode="auto">
          <a:xfrm>
            <a:off x="2133600" y="4419600"/>
            <a:ext cx="10239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400" dirty="0">
                <a:latin typeface="Times New Roman" pitchFamily="18" charset="0"/>
                <a:ea typeface="굴림" pitchFamily="50" charset="-127"/>
              </a:rPr>
              <a:t>I(</a:t>
            </a:r>
            <a:r>
              <a:rPr lang="en-US" altLang="ko-KR" sz="2400" dirty="0" err="1">
                <a:latin typeface="Times New Roman" pitchFamily="18" charset="0"/>
                <a:ea typeface="굴림" pitchFamily="50" charset="-127"/>
              </a:rPr>
              <a:t>x,y</a:t>
            </a:r>
            <a:r>
              <a:rPr lang="en-US" altLang="ko-KR" sz="2400" dirty="0"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9" name="Text Box 207"/>
          <p:cNvSpPr txBox="1">
            <a:spLocks noChangeArrowheads="1"/>
          </p:cNvSpPr>
          <p:nvPr/>
        </p:nvSpPr>
        <p:spPr bwMode="auto">
          <a:xfrm>
            <a:off x="5867400" y="4411663"/>
            <a:ext cx="10493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400">
                <a:latin typeface="Times New Roman" pitchFamily="18" charset="0"/>
                <a:ea typeface="굴림" pitchFamily="50" charset="-127"/>
              </a:rPr>
              <a:t>O(x,y)</a:t>
            </a: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651F6DA-CF9B-4F27-9B4D-E7C0B8D68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3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60753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760" y="1371608"/>
            <a:ext cx="8153400" cy="4800600"/>
          </a:xfrm>
        </p:spPr>
        <p:txBody>
          <a:bodyPr/>
          <a:lstStyle/>
          <a:p>
            <a:r>
              <a:rPr lang="ko-KR" altLang="en-US" dirty="0"/>
              <a:t>마커 기반의 </a:t>
            </a:r>
            <a:r>
              <a:rPr lang="en-US" altLang="ko-KR" dirty="0"/>
              <a:t>watershed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유역에 물이 차오르는 개념을 영상에 적용</a:t>
            </a:r>
            <a:endParaRPr lang="en-US" altLang="ko-KR" dirty="0"/>
          </a:p>
          <a:p>
            <a:pPr lvl="1"/>
            <a:r>
              <a:rPr lang="ko-KR" altLang="en-US" dirty="0"/>
              <a:t>사용자가 지정한 마커와 함께 사용</a:t>
            </a:r>
            <a:endParaRPr lang="en-US" altLang="ko-KR" dirty="0"/>
          </a:p>
          <a:p>
            <a:pPr lvl="1"/>
            <a:r>
              <a:rPr lang="ko-KR" altLang="en-US" dirty="0"/>
              <a:t>혹은 알고리즘을 통해 추출한 마커와 함께 사용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https://www.youtube.com/watch?v=N4WYQ6WUWTM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7BD84-0A6E-4E54-AA30-7D7E39197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30</a:t>
            </a:fld>
            <a:r>
              <a:rPr lang="en-US" altLang="ko-KR"/>
              <a:t>/52</a:t>
            </a:r>
            <a:endParaRPr lang="en-US" altLang="ko-KR" dirty="0"/>
          </a:p>
        </p:txBody>
      </p:sp>
      <p:pic>
        <p:nvPicPr>
          <p:cNvPr id="4098" name="Picture 2" descr="https://imagej.net/_images/thumb/c/c5/Watershed-flooding-graph.png/250px-Watershed-flooding-graph.png">
            <a:extLst>
              <a:ext uri="{FF2B5EF4-FFF2-40B4-BE49-F238E27FC236}">
                <a16:creationId xmlns:a16="http://schemas.microsoft.com/office/drawing/2014/main" id="{2E0CD6C3-06E2-423B-B488-3916D768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3" y="3287449"/>
            <a:ext cx="2381250" cy="305752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0464C5-227D-4F74-9587-8F18F68B9A33}"/>
              </a:ext>
            </a:extLst>
          </p:cNvPr>
          <p:cNvSpPr/>
          <p:nvPr/>
        </p:nvSpPr>
        <p:spPr>
          <a:xfrm>
            <a:off x="4176986" y="6284622"/>
            <a:ext cx="24112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ko-KR" sz="1050" u="none" dirty="0">
                <a:hlinkClick r:id="rId4"/>
              </a:rPr>
              <a:t>h</a:t>
            </a:r>
            <a:r>
              <a:rPr lang="en-US" altLang="ko-KR" sz="1050" u="none" dirty="0">
                <a:hlinkClick r:id="rId4"/>
              </a:rPr>
              <a:t>ttps://imagej.net/Classic_Watershed</a:t>
            </a:r>
            <a:endParaRPr lang="ko-KR" altLang="en-US" sz="1050" u="none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28831F-3EF9-4EC9-90F2-45C66C80EE97}"/>
              </a:ext>
            </a:extLst>
          </p:cNvPr>
          <p:cNvSpPr/>
          <p:nvPr/>
        </p:nvSpPr>
        <p:spPr>
          <a:xfrm>
            <a:off x="3686264" y="5710954"/>
            <a:ext cx="3217547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b="1" u="none" dirty="0"/>
              <a:t>그림</a:t>
            </a:r>
            <a:r>
              <a:rPr lang="en-US" altLang="ko-KR" b="1" u="none" dirty="0"/>
              <a:t>. 1</a:t>
            </a:r>
            <a:r>
              <a:rPr lang="ko-KR" altLang="en-US" b="1" u="none" dirty="0"/>
              <a:t>차원 공간에서 </a:t>
            </a:r>
            <a:r>
              <a:rPr lang="en-US" altLang="ko-KR" b="1" u="none" dirty="0"/>
              <a:t>watershed </a:t>
            </a:r>
          </a:p>
          <a:p>
            <a:pPr>
              <a:buNone/>
            </a:pPr>
            <a:r>
              <a:rPr lang="en-US" altLang="ko-KR" b="1" u="none" dirty="0"/>
              <a:t> </a:t>
            </a:r>
            <a:r>
              <a:rPr lang="ko-KR" altLang="en-US" b="1" u="none" dirty="0"/>
              <a:t>알고리즘의 동작 원리</a:t>
            </a:r>
          </a:p>
        </p:txBody>
      </p:sp>
    </p:spTree>
    <p:extLst>
      <p:ext uri="{BB962C8B-B14F-4D97-AF65-F5344CB8AC3E}">
        <p14:creationId xmlns:p14="http://schemas.microsoft.com/office/powerpoint/2010/main" val="3059656519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(Noise reduction) 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31</a:t>
            </a:fld>
            <a:r>
              <a:rPr lang="en-US" altLang="ko-KR"/>
              <a:t>/17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2BC16-CA00-4FBA-901E-9430F2BF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1196752"/>
            <a:ext cx="499828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38550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추가자료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32</a:t>
            </a:fld>
            <a:r>
              <a:rPr lang="en-US" altLang="ko-KR"/>
              <a:t>/17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AFEA98-DD4B-4690-ADB1-CE700558D3B8}"/>
              </a:ext>
            </a:extLst>
          </p:cNvPr>
          <p:cNvSpPr/>
          <p:nvPr/>
        </p:nvSpPr>
        <p:spPr>
          <a:xfrm>
            <a:off x="683568" y="1412776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ko-KR" sz="2000" b="1" u="none" dirty="0"/>
              <a:t>* </a:t>
            </a:r>
            <a:r>
              <a:rPr lang="ko-KR" altLang="en-US" sz="2000" b="1" u="none" dirty="0">
                <a:solidFill>
                  <a:srgbClr val="FF0000"/>
                </a:solidFill>
              </a:rPr>
              <a:t>실습 </a:t>
            </a:r>
            <a:r>
              <a:rPr lang="en-US" altLang="ko-KR" sz="2000" b="1" u="none" dirty="0">
                <a:solidFill>
                  <a:srgbClr val="FF0000"/>
                </a:solidFill>
              </a:rPr>
              <a:t>X </a:t>
            </a:r>
            <a:r>
              <a:rPr lang="en-US" altLang="ko-KR" sz="2000" b="1" u="none" dirty="0"/>
              <a:t>(</a:t>
            </a:r>
            <a:r>
              <a:rPr lang="ko-KR" altLang="en-US" sz="2000" b="1" u="none" dirty="0"/>
              <a:t>예시용 코드</a:t>
            </a:r>
            <a:r>
              <a:rPr lang="en-US" altLang="ko-KR" sz="2000" b="1" u="none" dirty="0"/>
              <a:t>)</a:t>
            </a:r>
            <a:endParaRPr lang="ko-KR" altLang="en-US" sz="2000" b="1" u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F9F380-37A1-4495-A6F7-EDDF7208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03" y="1234190"/>
            <a:ext cx="4989897" cy="54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7323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추가자료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8196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1600" u="sng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 u="none">
                <a:solidFill>
                  <a:schemeClr val="bg1"/>
                </a:solidFill>
                <a:latin typeface="Arial Black" pitchFamily="34" charset="0"/>
              </a:rPr>
              <a:t>Computer Vision &amp; Pattern Recognition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191B-4B97-466F-88A9-CBF836450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33</a:t>
            </a:fld>
            <a:r>
              <a:rPr lang="en-US" altLang="ko-KR"/>
              <a:t>/17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AFEA98-DD4B-4690-ADB1-CE700558D3B8}"/>
              </a:ext>
            </a:extLst>
          </p:cNvPr>
          <p:cNvSpPr/>
          <p:nvPr/>
        </p:nvSpPr>
        <p:spPr>
          <a:xfrm>
            <a:off x="683568" y="1412776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ko-KR" sz="2000" b="1" u="none" dirty="0"/>
              <a:t>* </a:t>
            </a:r>
            <a:r>
              <a:rPr lang="ko-KR" altLang="en-US" sz="2000" b="1" u="none" dirty="0">
                <a:solidFill>
                  <a:srgbClr val="FF0000"/>
                </a:solidFill>
              </a:rPr>
              <a:t>실습 </a:t>
            </a:r>
            <a:r>
              <a:rPr lang="en-US" altLang="ko-KR" sz="2000" b="1" u="none" dirty="0">
                <a:solidFill>
                  <a:srgbClr val="FF0000"/>
                </a:solidFill>
              </a:rPr>
              <a:t>X </a:t>
            </a:r>
            <a:r>
              <a:rPr lang="en-US" altLang="ko-KR" sz="2000" b="1" u="none" dirty="0"/>
              <a:t>(</a:t>
            </a:r>
            <a:r>
              <a:rPr lang="ko-KR" altLang="en-US" sz="2000" b="1" u="none" dirty="0"/>
              <a:t>예시용 코드</a:t>
            </a:r>
            <a:r>
              <a:rPr lang="en-US" altLang="ko-KR" sz="2000" b="1" u="none" dirty="0"/>
              <a:t>)</a:t>
            </a:r>
            <a:endParaRPr lang="ko-KR" altLang="en-US" sz="2000" b="1" u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6A076B-B3E0-4B3C-A057-976B14F1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812886"/>
            <a:ext cx="5825083" cy="49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6670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픽셀과 그 주의 픽셀들의 값에 마스크의 값을 곱하여 합한 값</a:t>
            </a:r>
          </a:p>
        </p:txBody>
      </p:sp>
      <p:pic>
        <p:nvPicPr>
          <p:cNvPr id="5" name="_x130956056" descr="EMB0000219009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184775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C8439FA-E170-4F77-BC3B-FFD0C7D4A8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4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1542786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 상단의 픽셀부터 한 픽셀 씩 차례로 수행</a:t>
            </a:r>
            <a:endParaRPr lang="en-US" altLang="ko-KR" dirty="0"/>
          </a:p>
          <a:p>
            <a:pPr lvl="1"/>
            <a:r>
              <a:rPr lang="ko-KR" altLang="en-US" dirty="0"/>
              <a:t>우측 방향으로 진행</a:t>
            </a:r>
            <a:endParaRPr lang="en-US" altLang="ko-KR" dirty="0"/>
          </a:p>
          <a:p>
            <a:pPr lvl="1"/>
            <a:r>
              <a:rPr lang="ko-KR" altLang="en-US" dirty="0"/>
              <a:t>한 줄이 끝나면 아래 줄로 이동</a:t>
            </a:r>
          </a:p>
        </p:txBody>
      </p:sp>
      <p:grpSp>
        <p:nvGrpSpPr>
          <p:cNvPr id="5" name="Group 1028"/>
          <p:cNvGrpSpPr>
            <a:grpSpLocks/>
          </p:cNvGrpSpPr>
          <p:nvPr/>
        </p:nvGrpSpPr>
        <p:grpSpPr bwMode="auto">
          <a:xfrm>
            <a:off x="2590800" y="2743200"/>
            <a:ext cx="3803650" cy="3382963"/>
            <a:chOff x="1441" y="1644"/>
            <a:chExt cx="2587" cy="2407"/>
          </a:xfrm>
        </p:grpSpPr>
        <p:sp>
          <p:nvSpPr>
            <p:cNvPr id="6" name="Rectangle 1029"/>
            <p:cNvSpPr>
              <a:spLocks noChangeArrowheads="1"/>
            </p:cNvSpPr>
            <p:nvPr/>
          </p:nvSpPr>
          <p:spPr bwMode="auto">
            <a:xfrm>
              <a:off x="3884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Rectangle 1030"/>
            <p:cNvSpPr>
              <a:spLocks noChangeArrowheads="1"/>
            </p:cNvSpPr>
            <p:nvPr/>
          </p:nvSpPr>
          <p:spPr bwMode="auto">
            <a:xfrm>
              <a:off x="3740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Rectangle 1031"/>
            <p:cNvSpPr>
              <a:spLocks noChangeArrowheads="1"/>
            </p:cNvSpPr>
            <p:nvPr/>
          </p:nvSpPr>
          <p:spPr bwMode="auto">
            <a:xfrm>
              <a:off x="3597" y="391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Rectangle 1032"/>
            <p:cNvSpPr>
              <a:spLocks noChangeArrowheads="1"/>
            </p:cNvSpPr>
            <p:nvPr/>
          </p:nvSpPr>
          <p:spPr bwMode="auto">
            <a:xfrm>
              <a:off x="3453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Rectangle 1033"/>
            <p:cNvSpPr>
              <a:spLocks noChangeArrowheads="1"/>
            </p:cNvSpPr>
            <p:nvPr/>
          </p:nvSpPr>
          <p:spPr bwMode="auto">
            <a:xfrm>
              <a:off x="3308" y="391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Rectangle 1034"/>
            <p:cNvSpPr>
              <a:spLocks noChangeArrowheads="1"/>
            </p:cNvSpPr>
            <p:nvPr/>
          </p:nvSpPr>
          <p:spPr bwMode="auto">
            <a:xfrm>
              <a:off x="3164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Rectangle 1035"/>
            <p:cNvSpPr>
              <a:spLocks noChangeArrowheads="1"/>
            </p:cNvSpPr>
            <p:nvPr/>
          </p:nvSpPr>
          <p:spPr bwMode="auto">
            <a:xfrm>
              <a:off x="3020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Rectangle 1036"/>
            <p:cNvSpPr>
              <a:spLocks noChangeArrowheads="1"/>
            </p:cNvSpPr>
            <p:nvPr/>
          </p:nvSpPr>
          <p:spPr bwMode="auto">
            <a:xfrm>
              <a:off x="2876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Rectangle 1037"/>
            <p:cNvSpPr>
              <a:spLocks noChangeArrowheads="1"/>
            </p:cNvSpPr>
            <p:nvPr/>
          </p:nvSpPr>
          <p:spPr bwMode="auto">
            <a:xfrm>
              <a:off x="2733" y="391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Rectangle 1038"/>
            <p:cNvSpPr>
              <a:spLocks noChangeArrowheads="1"/>
            </p:cNvSpPr>
            <p:nvPr/>
          </p:nvSpPr>
          <p:spPr bwMode="auto">
            <a:xfrm>
              <a:off x="2588" y="391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Rectangle 1039"/>
            <p:cNvSpPr>
              <a:spLocks noChangeArrowheads="1"/>
            </p:cNvSpPr>
            <p:nvPr/>
          </p:nvSpPr>
          <p:spPr bwMode="auto">
            <a:xfrm>
              <a:off x="2444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Rectangle 1040"/>
            <p:cNvSpPr>
              <a:spLocks noChangeArrowheads="1"/>
            </p:cNvSpPr>
            <p:nvPr/>
          </p:nvSpPr>
          <p:spPr bwMode="auto">
            <a:xfrm>
              <a:off x="2300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Rectangle 1041"/>
            <p:cNvSpPr>
              <a:spLocks noChangeArrowheads="1"/>
            </p:cNvSpPr>
            <p:nvPr/>
          </p:nvSpPr>
          <p:spPr bwMode="auto">
            <a:xfrm>
              <a:off x="2156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Rectangle 1042"/>
            <p:cNvSpPr>
              <a:spLocks noChangeArrowheads="1"/>
            </p:cNvSpPr>
            <p:nvPr/>
          </p:nvSpPr>
          <p:spPr bwMode="auto">
            <a:xfrm>
              <a:off x="2012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Rectangle 1043"/>
            <p:cNvSpPr>
              <a:spLocks noChangeArrowheads="1"/>
            </p:cNvSpPr>
            <p:nvPr/>
          </p:nvSpPr>
          <p:spPr bwMode="auto">
            <a:xfrm>
              <a:off x="1868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Rectangle 1044"/>
            <p:cNvSpPr>
              <a:spLocks noChangeArrowheads="1"/>
            </p:cNvSpPr>
            <p:nvPr/>
          </p:nvSpPr>
          <p:spPr bwMode="auto">
            <a:xfrm>
              <a:off x="1724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Rectangle 1045"/>
            <p:cNvSpPr>
              <a:spLocks noChangeArrowheads="1"/>
            </p:cNvSpPr>
            <p:nvPr/>
          </p:nvSpPr>
          <p:spPr bwMode="auto">
            <a:xfrm>
              <a:off x="1580" y="391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Rectangle 1046"/>
            <p:cNvSpPr>
              <a:spLocks noChangeArrowheads="1"/>
            </p:cNvSpPr>
            <p:nvPr/>
          </p:nvSpPr>
          <p:spPr bwMode="auto">
            <a:xfrm>
              <a:off x="3884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Rectangle 1047"/>
            <p:cNvSpPr>
              <a:spLocks noChangeArrowheads="1"/>
            </p:cNvSpPr>
            <p:nvPr/>
          </p:nvSpPr>
          <p:spPr bwMode="auto">
            <a:xfrm>
              <a:off x="3740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Rectangle 1048"/>
            <p:cNvSpPr>
              <a:spLocks noChangeArrowheads="1"/>
            </p:cNvSpPr>
            <p:nvPr/>
          </p:nvSpPr>
          <p:spPr bwMode="auto">
            <a:xfrm>
              <a:off x="3597" y="378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Rectangle 1049"/>
            <p:cNvSpPr>
              <a:spLocks noChangeArrowheads="1"/>
            </p:cNvSpPr>
            <p:nvPr/>
          </p:nvSpPr>
          <p:spPr bwMode="auto">
            <a:xfrm>
              <a:off x="3453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Rectangle 1050"/>
            <p:cNvSpPr>
              <a:spLocks noChangeArrowheads="1"/>
            </p:cNvSpPr>
            <p:nvPr/>
          </p:nvSpPr>
          <p:spPr bwMode="auto">
            <a:xfrm>
              <a:off x="3308" y="378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Rectangle 1051"/>
            <p:cNvSpPr>
              <a:spLocks noChangeArrowheads="1"/>
            </p:cNvSpPr>
            <p:nvPr/>
          </p:nvSpPr>
          <p:spPr bwMode="auto">
            <a:xfrm>
              <a:off x="3164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Rectangle 1052"/>
            <p:cNvSpPr>
              <a:spLocks noChangeArrowheads="1"/>
            </p:cNvSpPr>
            <p:nvPr/>
          </p:nvSpPr>
          <p:spPr bwMode="auto">
            <a:xfrm>
              <a:off x="3020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Rectangle 1053"/>
            <p:cNvSpPr>
              <a:spLocks noChangeArrowheads="1"/>
            </p:cNvSpPr>
            <p:nvPr/>
          </p:nvSpPr>
          <p:spPr bwMode="auto">
            <a:xfrm>
              <a:off x="2876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Rectangle 1054"/>
            <p:cNvSpPr>
              <a:spLocks noChangeArrowheads="1"/>
            </p:cNvSpPr>
            <p:nvPr/>
          </p:nvSpPr>
          <p:spPr bwMode="auto">
            <a:xfrm>
              <a:off x="2733" y="378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Rectangle 1055"/>
            <p:cNvSpPr>
              <a:spLocks noChangeArrowheads="1"/>
            </p:cNvSpPr>
            <p:nvPr/>
          </p:nvSpPr>
          <p:spPr bwMode="auto">
            <a:xfrm>
              <a:off x="2588" y="378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Rectangle 1056"/>
            <p:cNvSpPr>
              <a:spLocks noChangeArrowheads="1"/>
            </p:cNvSpPr>
            <p:nvPr/>
          </p:nvSpPr>
          <p:spPr bwMode="auto">
            <a:xfrm>
              <a:off x="2444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Rectangle 1057"/>
            <p:cNvSpPr>
              <a:spLocks noChangeArrowheads="1"/>
            </p:cNvSpPr>
            <p:nvPr/>
          </p:nvSpPr>
          <p:spPr bwMode="auto">
            <a:xfrm>
              <a:off x="2300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Rectangle 1058"/>
            <p:cNvSpPr>
              <a:spLocks noChangeArrowheads="1"/>
            </p:cNvSpPr>
            <p:nvPr/>
          </p:nvSpPr>
          <p:spPr bwMode="auto">
            <a:xfrm>
              <a:off x="2156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Rectangle 1059"/>
            <p:cNvSpPr>
              <a:spLocks noChangeArrowheads="1"/>
            </p:cNvSpPr>
            <p:nvPr/>
          </p:nvSpPr>
          <p:spPr bwMode="auto">
            <a:xfrm>
              <a:off x="2012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Rectangle 1060"/>
            <p:cNvSpPr>
              <a:spLocks noChangeArrowheads="1"/>
            </p:cNvSpPr>
            <p:nvPr/>
          </p:nvSpPr>
          <p:spPr bwMode="auto">
            <a:xfrm>
              <a:off x="1868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Rectangle 1061"/>
            <p:cNvSpPr>
              <a:spLocks noChangeArrowheads="1"/>
            </p:cNvSpPr>
            <p:nvPr/>
          </p:nvSpPr>
          <p:spPr bwMode="auto">
            <a:xfrm>
              <a:off x="1724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Rectangle 1062"/>
            <p:cNvSpPr>
              <a:spLocks noChangeArrowheads="1"/>
            </p:cNvSpPr>
            <p:nvPr/>
          </p:nvSpPr>
          <p:spPr bwMode="auto">
            <a:xfrm>
              <a:off x="1580" y="378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Rectangle 1063"/>
            <p:cNvSpPr>
              <a:spLocks noChangeArrowheads="1"/>
            </p:cNvSpPr>
            <p:nvPr/>
          </p:nvSpPr>
          <p:spPr bwMode="auto">
            <a:xfrm>
              <a:off x="3884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Rectangle 1064"/>
            <p:cNvSpPr>
              <a:spLocks noChangeArrowheads="1"/>
            </p:cNvSpPr>
            <p:nvPr/>
          </p:nvSpPr>
          <p:spPr bwMode="auto">
            <a:xfrm>
              <a:off x="3740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2" name="Rectangle 1065"/>
            <p:cNvSpPr>
              <a:spLocks noChangeArrowheads="1"/>
            </p:cNvSpPr>
            <p:nvPr/>
          </p:nvSpPr>
          <p:spPr bwMode="auto">
            <a:xfrm>
              <a:off x="3597" y="364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3" name="Rectangle 1066"/>
            <p:cNvSpPr>
              <a:spLocks noChangeArrowheads="1"/>
            </p:cNvSpPr>
            <p:nvPr/>
          </p:nvSpPr>
          <p:spPr bwMode="auto">
            <a:xfrm>
              <a:off x="3453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4" name="Rectangle 1067"/>
            <p:cNvSpPr>
              <a:spLocks noChangeArrowheads="1"/>
            </p:cNvSpPr>
            <p:nvPr/>
          </p:nvSpPr>
          <p:spPr bwMode="auto">
            <a:xfrm>
              <a:off x="3308" y="364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5" name="Rectangle 1068"/>
            <p:cNvSpPr>
              <a:spLocks noChangeArrowheads="1"/>
            </p:cNvSpPr>
            <p:nvPr/>
          </p:nvSpPr>
          <p:spPr bwMode="auto">
            <a:xfrm>
              <a:off x="3164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6" name="Rectangle 1069"/>
            <p:cNvSpPr>
              <a:spLocks noChangeArrowheads="1"/>
            </p:cNvSpPr>
            <p:nvPr/>
          </p:nvSpPr>
          <p:spPr bwMode="auto">
            <a:xfrm>
              <a:off x="3020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7" name="Rectangle 1070"/>
            <p:cNvSpPr>
              <a:spLocks noChangeArrowheads="1"/>
            </p:cNvSpPr>
            <p:nvPr/>
          </p:nvSpPr>
          <p:spPr bwMode="auto">
            <a:xfrm>
              <a:off x="2876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8" name="Rectangle 1071"/>
            <p:cNvSpPr>
              <a:spLocks noChangeArrowheads="1"/>
            </p:cNvSpPr>
            <p:nvPr/>
          </p:nvSpPr>
          <p:spPr bwMode="auto">
            <a:xfrm>
              <a:off x="2733" y="364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9" name="Rectangle 1072"/>
            <p:cNvSpPr>
              <a:spLocks noChangeArrowheads="1"/>
            </p:cNvSpPr>
            <p:nvPr/>
          </p:nvSpPr>
          <p:spPr bwMode="auto">
            <a:xfrm>
              <a:off x="2588" y="364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0" name="Rectangle 1073"/>
            <p:cNvSpPr>
              <a:spLocks noChangeArrowheads="1"/>
            </p:cNvSpPr>
            <p:nvPr/>
          </p:nvSpPr>
          <p:spPr bwMode="auto">
            <a:xfrm>
              <a:off x="2444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1" name="Rectangle 1074"/>
            <p:cNvSpPr>
              <a:spLocks noChangeArrowheads="1"/>
            </p:cNvSpPr>
            <p:nvPr/>
          </p:nvSpPr>
          <p:spPr bwMode="auto">
            <a:xfrm>
              <a:off x="2300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2" name="Rectangle 1075"/>
            <p:cNvSpPr>
              <a:spLocks noChangeArrowheads="1"/>
            </p:cNvSpPr>
            <p:nvPr/>
          </p:nvSpPr>
          <p:spPr bwMode="auto">
            <a:xfrm>
              <a:off x="2156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3" name="Rectangle 1076"/>
            <p:cNvSpPr>
              <a:spLocks noChangeArrowheads="1"/>
            </p:cNvSpPr>
            <p:nvPr/>
          </p:nvSpPr>
          <p:spPr bwMode="auto">
            <a:xfrm>
              <a:off x="2012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4" name="Rectangle 1077"/>
            <p:cNvSpPr>
              <a:spLocks noChangeArrowheads="1"/>
            </p:cNvSpPr>
            <p:nvPr/>
          </p:nvSpPr>
          <p:spPr bwMode="auto">
            <a:xfrm>
              <a:off x="1868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5" name="Rectangle 1078"/>
            <p:cNvSpPr>
              <a:spLocks noChangeArrowheads="1"/>
            </p:cNvSpPr>
            <p:nvPr/>
          </p:nvSpPr>
          <p:spPr bwMode="auto">
            <a:xfrm>
              <a:off x="1724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6" name="Rectangle 1079"/>
            <p:cNvSpPr>
              <a:spLocks noChangeArrowheads="1"/>
            </p:cNvSpPr>
            <p:nvPr/>
          </p:nvSpPr>
          <p:spPr bwMode="auto">
            <a:xfrm>
              <a:off x="1580" y="364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7" name="Rectangle 1080"/>
            <p:cNvSpPr>
              <a:spLocks noChangeArrowheads="1"/>
            </p:cNvSpPr>
            <p:nvPr/>
          </p:nvSpPr>
          <p:spPr bwMode="auto">
            <a:xfrm>
              <a:off x="3884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8" name="Rectangle 1081"/>
            <p:cNvSpPr>
              <a:spLocks noChangeArrowheads="1"/>
            </p:cNvSpPr>
            <p:nvPr/>
          </p:nvSpPr>
          <p:spPr bwMode="auto">
            <a:xfrm>
              <a:off x="3740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Rectangle 1082"/>
            <p:cNvSpPr>
              <a:spLocks noChangeArrowheads="1"/>
            </p:cNvSpPr>
            <p:nvPr/>
          </p:nvSpPr>
          <p:spPr bwMode="auto">
            <a:xfrm>
              <a:off x="3597" y="351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Rectangle 1083"/>
            <p:cNvSpPr>
              <a:spLocks noChangeArrowheads="1"/>
            </p:cNvSpPr>
            <p:nvPr/>
          </p:nvSpPr>
          <p:spPr bwMode="auto">
            <a:xfrm>
              <a:off x="3453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Rectangle 1084"/>
            <p:cNvSpPr>
              <a:spLocks noChangeArrowheads="1"/>
            </p:cNvSpPr>
            <p:nvPr/>
          </p:nvSpPr>
          <p:spPr bwMode="auto">
            <a:xfrm>
              <a:off x="3308" y="351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Rectangle 1085"/>
            <p:cNvSpPr>
              <a:spLocks noChangeArrowheads="1"/>
            </p:cNvSpPr>
            <p:nvPr/>
          </p:nvSpPr>
          <p:spPr bwMode="auto">
            <a:xfrm>
              <a:off x="3164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Rectangle 1086"/>
            <p:cNvSpPr>
              <a:spLocks noChangeArrowheads="1"/>
            </p:cNvSpPr>
            <p:nvPr/>
          </p:nvSpPr>
          <p:spPr bwMode="auto">
            <a:xfrm>
              <a:off x="3020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Rectangle 1087"/>
            <p:cNvSpPr>
              <a:spLocks noChangeArrowheads="1"/>
            </p:cNvSpPr>
            <p:nvPr/>
          </p:nvSpPr>
          <p:spPr bwMode="auto">
            <a:xfrm>
              <a:off x="2876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Rectangle 1088"/>
            <p:cNvSpPr>
              <a:spLocks noChangeArrowheads="1"/>
            </p:cNvSpPr>
            <p:nvPr/>
          </p:nvSpPr>
          <p:spPr bwMode="auto">
            <a:xfrm>
              <a:off x="2733" y="351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Rectangle 1089"/>
            <p:cNvSpPr>
              <a:spLocks noChangeArrowheads="1"/>
            </p:cNvSpPr>
            <p:nvPr/>
          </p:nvSpPr>
          <p:spPr bwMode="auto">
            <a:xfrm>
              <a:off x="2588" y="351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Rectangle 1090"/>
            <p:cNvSpPr>
              <a:spLocks noChangeArrowheads="1"/>
            </p:cNvSpPr>
            <p:nvPr/>
          </p:nvSpPr>
          <p:spPr bwMode="auto">
            <a:xfrm>
              <a:off x="2444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Rectangle 1091"/>
            <p:cNvSpPr>
              <a:spLocks noChangeArrowheads="1"/>
            </p:cNvSpPr>
            <p:nvPr/>
          </p:nvSpPr>
          <p:spPr bwMode="auto">
            <a:xfrm>
              <a:off x="2300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Rectangle 1092"/>
            <p:cNvSpPr>
              <a:spLocks noChangeArrowheads="1"/>
            </p:cNvSpPr>
            <p:nvPr/>
          </p:nvSpPr>
          <p:spPr bwMode="auto">
            <a:xfrm>
              <a:off x="2156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Rectangle 1093"/>
            <p:cNvSpPr>
              <a:spLocks noChangeArrowheads="1"/>
            </p:cNvSpPr>
            <p:nvPr/>
          </p:nvSpPr>
          <p:spPr bwMode="auto">
            <a:xfrm>
              <a:off x="2012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Rectangle 1094"/>
            <p:cNvSpPr>
              <a:spLocks noChangeArrowheads="1"/>
            </p:cNvSpPr>
            <p:nvPr/>
          </p:nvSpPr>
          <p:spPr bwMode="auto">
            <a:xfrm>
              <a:off x="1868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Rectangle 1095"/>
            <p:cNvSpPr>
              <a:spLocks noChangeArrowheads="1"/>
            </p:cNvSpPr>
            <p:nvPr/>
          </p:nvSpPr>
          <p:spPr bwMode="auto">
            <a:xfrm>
              <a:off x="1724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Rectangle 1096"/>
            <p:cNvSpPr>
              <a:spLocks noChangeArrowheads="1"/>
            </p:cNvSpPr>
            <p:nvPr/>
          </p:nvSpPr>
          <p:spPr bwMode="auto">
            <a:xfrm>
              <a:off x="1580" y="351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Rectangle 1097"/>
            <p:cNvSpPr>
              <a:spLocks noChangeArrowheads="1"/>
            </p:cNvSpPr>
            <p:nvPr/>
          </p:nvSpPr>
          <p:spPr bwMode="auto">
            <a:xfrm>
              <a:off x="3884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Rectangle 1098"/>
            <p:cNvSpPr>
              <a:spLocks noChangeArrowheads="1"/>
            </p:cNvSpPr>
            <p:nvPr/>
          </p:nvSpPr>
          <p:spPr bwMode="auto">
            <a:xfrm>
              <a:off x="3740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Rectangle 1099"/>
            <p:cNvSpPr>
              <a:spLocks noChangeArrowheads="1"/>
            </p:cNvSpPr>
            <p:nvPr/>
          </p:nvSpPr>
          <p:spPr bwMode="auto">
            <a:xfrm>
              <a:off x="3597" y="338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Rectangle 1100"/>
            <p:cNvSpPr>
              <a:spLocks noChangeArrowheads="1"/>
            </p:cNvSpPr>
            <p:nvPr/>
          </p:nvSpPr>
          <p:spPr bwMode="auto">
            <a:xfrm>
              <a:off x="3453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Rectangle 1101"/>
            <p:cNvSpPr>
              <a:spLocks noChangeArrowheads="1"/>
            </p:cNvSpPr>
            <p:nvPr/>
          </p:nvSpPr>
          <p:spPr bwMode="auto">
            <a:xfrm>
              <a:off x="3308" y="338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Rectangle 1102"/>
            <p:cNvSpPr>
              <a:spLocks noChangeArrowheads="1"/>
            </p:cNvSpPr>
            <p:nvPr/>
          </p:nvSpPr>
          <p:spPr bwMode="auto">
            <a:xfrm>
              <a:off x="3164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Rectangle 1103"/>
            <p:cNvSpPr>
              <a:spLocks noChangeArrowheads="1"/>
            </p:cNvSpPr>
            <p:nvPr/>
          </p:nvSpPr>
          <p:spPr bwMode="auto">
            <a:xfrm>
              <a:off x="3020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Rectangle 1104"/>
            <p:cNvSpPr>
              <a:spLocks noChangeArrowheads="1"/>
            </p:cNvSpPr>
            <p:nvPr/>
          </p:nvSpPr>
          <p:spPr bwMode="auto">
            <a:xfrm>
              <a:off x="2876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Rectangle 1105"/>
            <p:cNvSpPr>
              <a:spLocks noChangeArrowheads="1"/>
            </p:cNvSpPr>
            <p:nvPr/>
          </p:nvSpPr>
          <p:spPr bwMode="auto">
            <a:xfrm>
              <a:off x="2733" y="338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Rectangle 1106"/>
            <p:cNvSpPr>
              <a:spLocks noChangeArrowheads="1"/>
            </p:cNvSpPr>
            <p:nvPr/>
          </p:nvSpPr>
          <p:spPr bwMode="auto">
            <a:xfrm>
              <a:off x="2588" y="338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Rectangle 1107"/>
            <p:cNvSpPr>
              <a:spLocks noChangeArrowheads="1"/>
            </p:cNvSpPr>
            <p:nvPr/>
          </p:nvSpPr>
          <p:spPr bwMode="auto">
            <a:xfrm>
              <a:off x="2444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Rectangle 1108"/>
            <p:cNvSpPr>
              <a:spLocks noChangeArrowheads="1"/>
            </p:cNvSpPr>
            <p:nvPr/>
          </p:nvSpPr>
          <p:spPr bwMode="auto">
            <a:xfrm>
              <a:off x="2300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Rectangle 1109"/>
            <p:cNvSpPr>
              <a:spLocks noChangeArrowheads="1"/>
            </p:cNvSpPr>
            <p:nvPr/>
          </p:nvSpPr>
          <p:spPr bwMode="auto">
            <a:xfrm>
              <a:off x="2156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Rectangle 1110"/>
            <p:cNvSpPr>
              <a:spLocks noChangeArrowheads="1"/>
            </p:cNvSpPr>
            <p:nvPr/>
          </p:nvSpPr>
          <p:spPr bwMode="auto">
            <a:xfrm>
              <a:off x="2012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Rectangle 1111"/>
            <p:cNvSpPr>
              <a:spLocks noChangeArrowheads="1"/>
            </p:cNvSpPr>
            <p:nvPr/>
          </p:nvSpPr>
          <p:spPr bwMode="auto">
            <a:xfrm>
              <a:off x="1868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Rectangle 1112"/>
            <p:cNvSpPr>
              <a:spLocks noChangeArrowheads="1"/>
            </p:cNvSpPr>
            <p:nvPr/>
          </p:nvSpPr>
          <p:spPr bwMode="auto">
            <a:xfrm>
              <a:off x="1724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Rectangle 1113"/>
            <p:cNvSpPr>
              <a:spLocks noChangeArrowheads="1"/>
            </p:cNvSpPr>
            <p:nvPr/>
          </p:nvSpPr>
          <p:spPr bwMode="auto">
            <a:xfrm>
              <a:off x="1580" y="338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Rectangle 1114"/>
            <p:cNvSpPr>
              <a:spLocks noChangeArrowheads="1"/>
            </p:cNvSpPr>
            <p:nvPr/>
          </p:nvSpPr>
          <p:spPr bwMode="auto">
            <a:xfrm>
              <a:off x="3884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Rectangle 1115"/>
            <p:cNvSpPr>
              <a:spLocks noChangeArrowheads="1"/>
            </p:cNvSpPr>
            <p:nvPr/>
          </p:nvSpPr>
          <p:spPr bwMode="auto">
            <a:xfrm>
              <a:off x="3740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Rectangle 1116"/>
            <p:cNvSpPr>
              <a:spLocks noChangeArrowheads="1"/>
            </p:cNvSpPr>
            <p:nvPr/>
          </p:nvSpPr>
          <p:spPr bwMode="auto">
            <a:xfrm>
              <a:off x="3597" y="324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4" name="Rectangle 1117"/>
            <p:cNvSpPr>
              <a:spLocks noChangeArrowheads="1"/>
            </p:cNvSpPr>
            <p:nvPr/>
          </p:nvSpPr>
          <p:spPr bwMode="auto">
            <a:xfrm>
              <a:off x="3453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5" name="Rectangle 1118"/>
            <p:cNvSpPr>
              <a:spLocks noChangeArrowheads="1"/>
            </p:cNvSpPr>
            <p:nvPr/>
          </p:nvSpPr>
          <p:spPr bwMode="auto">
            <a:xfrm>
              <a:off x="3308" y="324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6" name="Rectangle 1119"/>
            <p:cNvSpPr>
              <a:spLocks noChangeArrowheads="1"/>
            </p:cNvSpPr>
            <p:nvPr/>
          </p:nvSpPr>
          <p:spPr bwMode="auto">
            <a:xfrm>
              <a:off x="3164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7" name="Rectangle 1120"/>
            <p:cNvSpPr>
              <a:spLocks noChangeArrowheads="1"/>
            </p:cNvSpPr>
            <p:nvPr/>
          </p:nvSpPr>
          <p:spPr bwMode="auto">
            <a:xfrm>
              <a:off x="3020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8" name="Rectangle 1121"/>
            <p:cNvSpPr>
              <a:spLocks noChangeArrowheads="1"/>
            </p:cNvSpPr>
            <p:nvPr/>
          </p:nvSpPr>
          <p:spPr bwMode="auto">
            <a:xfrm>
              <a:off x="2876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9" name="Rectangle 1122"/>
            <p:cNvSpPr>
              <a:spLocks noChangeArrowheads="1"/>
            </p:cNvSpPr>
            <p:nvPr/>
          </p:nvSpPr>
          <p:spPr bwMode="auto">
            <a:xfrm>
              <a:off x="2733" y="324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0" name="Rectangle 1123"/>
            <p:cNvSpPr>
              <a:spLocks noChangeArrowheads="1"/>
            </p:cNvSpPr>
            <p:nvPr/>
          </p:nvSpPr>
          <p:spPr bwMode="auto">
            <a:xfrm>
              <a:off x="2588" y="324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1" name="Rectangle 1124"/>
            <p:cNvSpPr>
              <a:spLocks noChangeArrowheads="1"/>
            </p:cNvSpPr>
            <p:nvPr/>
          </p:nvSpPr>
          <p:spPr bwMode="auto">
            <a:xfrm>
              <a:off x="2444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2" name="Rectangle 1125"/>
            <p:cNvSpPr>
              <a:spLocks noChangeArrowheads="1"/>
            </p:cNvSpPr>
            <p:nvPr/>
          </p:nvSpPr>
          <p:spPr bwMode="auto">
            <a:xfrm>
              <a:off x="2300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3" name="Rectangle 1126"/>
            <p:cNvSpPr>
              <a:spLocks noChangeArrowheads="1"/>
            </p:cNvSpPr>
            <p:nvPr/>
          </p:nvSpPr>
          <p:spPr bwMode="auto">
            <a:xfrm>
              <a:off x="2156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4" name="Rectangle 1127"/>
            <p:cNvSpPr>
              <a:spLocks noChangeArrowheads="1"/>
            </p:cNvSpPr>
            <p:nvPr/>
          </p:nvSpPr>
          <p:spPr bwMode="auto">
            <a:xfrm>
              <a:off x="2012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5" name="Rectangle 1128"/>
            <p:cNvSpPr>
              <a:spLocks noChangeArrowheads="1"/>
            </p:cNvSpPr>
            <p:nvPr/>
          </p:nvSpPr>
          <p:spPr bwMode="auto">
            <a:xfrm>
              <a:off x="1868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6" name="Rectangle 1129"/>
            <p:cNvSpPr>
              <a:spLocks noChangeArrowheads="1"/>
            </p:cNvSpPr>
            <p:nvPr/>
          </p:nvSpPr>
          <p:spPr bwMode="auto">
            <a:xfrm>
              <a:off x="1724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7" name="Rectangle 1130"/>
            <p:cNvSpPr>
              <a:spLocks noChangeArrowheads="1"/>
            </p:cNvSpPr>
            <p:nvPr/>
          </p:nvSpPr>
          <p:spPr bwMode="auto">
            <a:xfrm>
              <a:off x="1580" y="324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8" name="Rectangle 1131"/>
            <p:cNvSpPr>
              <a:spLocks noChangeArrowheads="1"/>
            </p:cNvSpPr>
            <p:nvPr/>
          </p:nvSpPr>
          <p:spPr bwMode="auto">
            <a:xfrm>
              <a:off x="3884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9" name="Rectangle 1132"/>
            <p:cNvSpPr>
              <a:spLocks noChangeArrowheads="1"/>
            </p:cNvSpPr>
            <p:nvPr/>
          </p:nvSpPr>
          <p:spPr bwMode="auto">
            <a:xfrm>
              <a:off x="3740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0" name="Rectangle 1133"/>
            <p:cNvSpPr>
              <a:spLocks noChangeArrowheads="1"/>
            </p:cNvSpPr>
            <p:nvPr/>
          </p:nvSpPr>
          <p:spPr bwMode="auto">
            <a:xfrm>
              <a:off x="3597" y="311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1" name="Rectangle 1134"/>
            <p:cNvSpPr>
              <a:spLocks noChangeArrowheads="1"/>
            </p:cNvSpPr>
            <p:nvPr/>
          </p:nvSpPr>
          <p:spPr bwMode="auto">
            <a:xfrm>
              <a:off x="3453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2" name="Rectangle 1135"/>
            <p:cNvSpPr>
              <a:spLocks noChangeArrowheads="1"/>
            </p:cNvSpPr>
            <p:nvPr/>
          </p:nvSpPr>
          <p:spPr bwMode="auto">
            <a:xfrm>
              <a:off x="3308" y="311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3" name="Rectangle 1136"/>
            <p:cNvSpPr>
              <a:spLocks noChangeArrowheads="1"/>
            </p:cNvSpPr>
            <p:nvPr/>
          </p:nvSpPr>
          <p:spPr bwMode="auto">
            <a:xfrm>
              <a:off x="3164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4" name="Rectangle 1137"/>
            <p:cNvSpPr>
              <a:spLocks noChangeArrowheads="1"/>
            </p:cNvSpPr>
            <p:nvPr/>
          </p:nvSpPr>
          <p:spPr bwMode="auto">
            <a:xfrm>
              <a:off x="3020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5" name="Rectangle 1138"/>
            <p:cNvSpPr>
              <a:spLocks noChangeArrowheads="1"/>
            </p:cNvSpPr>
            <p:nvPr/>
          </p:nvSpPr>
          <p:spPr bwMode="auto">
            <a:xfrm>
              <a:off x="2876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6" name="Rectangle 1139"/>
            <p:cNvSpPr>
              <a:spLocks noChangeArrowheads="1"/>
            </p:cNvSpPr>
            <p:nvPr/>
          </p:nvSpPr>
          <p:spPr bwMode="auto">
            <a:xfrm>
              <a:off x="2733" y="311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7" name="Rectangle 1140"/>
            <p:cNvSpPr>
              <a:spLocks noChangeArrowheads="1"/>
            </p:cNvSpPr>
            <p:nvPr/>
          </p:nvSpPr>
          <p:spPr bwMode="auto">
            <a:xfrm>
              <a:off x="2588" y="311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8" name="Rectangle 1141"/>
            <p:cNvSpPr>
              <a:spLocks noChangeArrowheads="1"/>
            </p:cNvSpPr>
            <p:nvPr/>
          </p:nvSpPr>
          <p:spPr bwMode="auto">
            <a:xfrm>
              <a:off x="2444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9" name="Rectangle 1142"/>
            <p:cNvSpPr>
              <a:spLocks noChangeArrowheads="1"/>
            </p:cNvSpPr>
            <p:nvPr/>
          </p:nvSpPr>
          <p:spPr bwMode="auto">
            <a:xfrm>
              <a:off x="2300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0" name="Rectangle 1143"/>
            <p:cNvSpPr>
              <a:spLocks noChangeArrowheads="1"/>
            </p:cNvSpPr>
            <p:nvPr/>
          </p:nvSpPr>
          <p:spPr bwMode="auto">
            <a:xfrm>
              <a:off x="2156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1" name="Rectangle 1144"/>
            <p:cNvSpPr>
              <a:spLocks noChangeArrowheads="1"/>
            </p:cNvSpPr>
            <p:nvPr/>
          </p:nvSpPr>
          <p:spPr bwMode="auto">
            <a:xfrm>
              <a:off x="2012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2" name="Rectangle 1145"/>
            <p:cNvSpPr>
              <a:spLocks noChangeArrowheads="1"/>
            </p:cNvSpPr>
            <p:nvPr/>
          </p:nvSpPr>
          <p:spPr bwMode="auto">
            <a:xfrm>
              <a:off x="1868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3" name="Rectangle 1146"/>
            <p:cNvSpPr>
              <a:spLocks noChangeArrowheads="1"/>
            </p:cNvSpPr>
            <p:nvPr/>
          </p:nvSpPr>
          <p:spPr bwMode="auto">
            <a:xfrm>
              <a:off x="1724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4" name="Rectangle 1147"/>
            <p:cNvSpPr>
              <a:spLocks noChangeArrowheads="1"/>
            </p:cNvSpPr>
            <p:nvPr/>
          </p:nvSpPr>
          <p:spPr bwMode="auto">
            <a:xfrm>
              <a:off x="1580" y="311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5" name="Rectangle 1148"/>
            <p:cNvSpPr>
              <a:spLocks noChangeArrowheads="1"/>
            </p:cNvSpPr>
            <p:nvPr/>
          </p:nvSpPr>
          <p:spPr bwMode="auto">
            <a:xfrm>
              <a:off x="3884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6" name="Rectangle 1149"/>
            <p:cNvSpPr>
              <a:spLocks noChangeArrowheads="1"/>
            </p:cNvSpPr>
            <p:nvPr/>
          </p:nvSpPr>
          <p:spPr bwMode="auto">
            <a:xfrm>
              <a:off x="3740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7" name="Rectangle 1150"/>
            <p:cNvSpPr>
              <a:spLocks noChangeArrowheads="1"/>
            </p:cNvSpPr>
            <p:nvPr/>
          </p:nvSpPr>
          <p:spPr bwMode="auto">
            <a:xfrm>
              <a:off x="3597" y="297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8" name="Rectangle 1151"/>
            <p:cNvSpPr>
              <a:spLocks noChangeArrowheads="1"/>
            </p:cNvSpPr>
            <p:nvPr/>
          </p:nvSpPr>
          <p:spPr bwMode="auto">
            <a:xfrm>
              <a:off x="3453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9" name="Rectangle 1152"/>
            <p:cNvSpPr>
              <a:spLocks noChangeArrowheads="1"/>
            </p:cNvSpPr>
            <p:nvPr/>
          </p:nvSpPr>
          <p:spPr bwMode="auto">
            <a:xfrm>
              <a:off x="3308" y="297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0" name="Rectangle 1153"/>
            <p:cNvSpPr>
              <a:spLocks noChangeArrowheads="1"/>
            </p:cNvSpPr>
            <p:nvPr/>
          </p:nvSpPr>
          <p:spPr bwMode="auto">
            <a:xfrm>
              <a:off x="3164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1" name="Rectangle 1154"/>
            <p:cNvSpPr>
              <a:spLocks noChangeArrowheads="1"/>
            </p:cNvSpPr>
            <p:nvPr/>
          </p:nvSpPr>
          <p:spPr bwMode="auto">
            <a:xfrm>
              <a:off x="3020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2" name="Rectangle 1155"/>
            <p:cNvSpPr>
              <a:spLocks noChangeArrowheads="1"/>
            </p:cNvSpPr>
            <p:nvPr/>
          </p:nvSpPr>
          <p:spPr bwMode="auto">
            <a:xfrm>
              <a:off x="2876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3" name="Rectangle 1156"/>
            <p:cNvSpPr>
              <a:spLocks noChangeArrowheads="1"/>
            </p:cNvSpPr>
            <p:nvPr/>
          </p:nvSpPr>
          <p:spPr bwMode="auto">
            <a:xfrm>
              <a:off x="2733" y="297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4" name="Rectangle 1157"/>
            <p:cNvSpPr>
              <a:spLocks noChangeArrowheads="1"/>
            </p:cNvSpPr>
            <p:nvPr/>
          </p:nvSpPr>
          <p:spPr bwMode="auto">
            <a:xfrm>
              <a:off x="2588" y="297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5" name="Rectangle 1158"/>
            <p:cNvSpPr>
              <a:spLocks noChangeArrowheads="1"/>
            </p:cNvSpPr>
            <p:nvPr/>
          </p:nvSpPr>
          <p:spPr bwMode="auto">
            <a:xfrm>
              <a:off x="2444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6" name="Rectangle 1159"/>
            <p:cNvSpPr>
              <a:spLocks noChangeArrowheads="1"/>
            </p:cNvSpPr>
            <p:nvPr/>
          </p:nvSpPr>
          <p:spPr bwMode="auto">
            <a:xfrm>
              <a:off x="2300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7" name="Rectangle 1160"/>
            <p:cNvSpPr>
              <a:spLocks noChangeArrowheads="1"/>
            </p:cNvSpPr>
            <p:nvPr/>
          </p:nvSpPr>
          <p:spPr bwMode="auto">
            <a:xfrm>
              <a:off x="2156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8" name="Rectangle 1161"/>
            <p:cNvSpPr>
              <a:spLocks noChangeArrowheads="1"/>
            </p:cNvSpPr>
            <p:nvPr/>
          </p:nvSpPr>
          <p:spPr bwMode="auto">
            <a:xfrm>
              <a:off x="2012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9" name="Rectangle 1162"/>
            <p:cNvSpPr>
              <a:spLocks noChangeArrowheads="1"/>
            </p:cNvSpPr>
            <p:nvPr/>
          </p:nvSpPr>
          <p:spPr bwMode="auto">
            <a:xfrm>
              <a:off x="1868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0" name="Rectangle 1163"/>
            <p:cNvSpPr>
              <a:spLocks noChangeArrowheads="1"/>
            </p:cNvSpPr>
            <p:nvPr/>
          </p:nvSpPr>
          <p:spPr bwMode="auto">
            <a:xfrm>
              <a:off x="1724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1" name="Rectangle 1164"/>
            <p:cNvSpPr>
              <a:spLocks noChangeArrowheads="1"/>
            </p:cNvSpPr>
            <p:nvPr/>
          </p:nvSpPr>
          <p:spPr bwMode="auto">
            <a:xfrm>
              <a:off x="1580" y="297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2" name="Rectangle 1165"/>
            <p:cNvSpPr>
              <a:spLocks noChangeArrowheads="1"/>
            </p:cNvSpPr>
            <p:nvPr/>
          </p:nvSpPr>
          <p:spPr bwMode="auto">
            <a:xfrm>
              <a:off x="3884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3" name="Rectangle 1166"/>
            <p:cNvSpPr>
              <a:spLocks noChangeArrowheads="1"/>
            </p:cNvSpPr>
            <p:nvPr/>
          </p:nvSpPr>
          <p:spPr bwMode="auto">
            <a:xfrm>
              <a:off x="3740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4" name="Rectangle 1167"/>
            <p:cNvSpPr>
              <a:spLocks noChangeArrowheads="1"/>
            </p:cNvSpPr>
            <p:nvPr/>
          </p:nvSpPr>
          <p:spPr bwMode="auto">
            <a:xfrm>
              <a:off x="3597" y="284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5" name="Rectangle 1168"/>
            <p:cNvSpPr>
              <a:spLocks noChangeArrowheads="1"/>
            </p:cNvSpPr>
            <p:nvPr/>
          </p:nvSpPr>
          <p:spPr bwMode="auto">
            <a:xfrm>
              <a:off x="3453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6" name="Rectangle 1169"/>
            <p:cNvSpPr>
              <a:spLocks noChangeArrowheads="1"/>
            </p:cNvSpPr>
            <p:nvPr/>
          </p:nvSpPr>
          <p:spPr bwMode="auto">
            <a:xfrm>
              <a:off x="3308" y="284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7" name="Rectangle 1170"/>
            <p:cNvSpPr>
              <a:spLocks noChangeArrowheads="1"/>
            </p:cNvSpPr>
            <p:nvPr/>
          </p:nvSpPr>
          <p:spPr bwMode="auto">
            <a:xfrm>
              <a:off x="3164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8" name="Rectangle 1171"/>
            <p:cNvSpPr>
              <a:spLocks noChangeArrowheads="1"/>
            </p:cNvSpPr>
            <p:nvPr/>
          </p:nvSpPr>
          <p:spPr bwMode="auto">
            <a:xfrm>
              <a:off x="3020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9" name="Rectangle 1172"/>
            <p:cNvSpPr>
              <a:spLocks noChangeArrowheads="1"/>
            </p:cNvSpPr>
            <p:nvPr/>
          </p:nvSpPr>
          <p:spPr bwMode="auto">
            <a:xfrm>
              <a:off x="2876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0" name="Rectangle 1173"/>
            <p:cNvSpPr>
              <a:spLocks noChangeArrowheads="1"/>
            </p:cNvSpPr>
            <p:nvPr/>
          </p:nvSpPr>
          <p:spPr bwMode="auto">
            <a:xfrm>
              <a:off x="2733" y="284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1" name="Rectangle 1174"/>
            <p:cNvSpPr>
              <a:spLocks noChangeArrowheads="1"/>
            </p:cNvSpPr>
            <p:nvPr/>
          </p:nvSpPr>
          <p:spPr bwMode="auto">
            <a:xfrm>
              <a:off x="2588" y="284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2" name="Rectangle 1175"/>
            <p:cNvSpPr>
              <a:spLocks noChangeArrowheads="1"/>
            </p:cNvSpPr>
            <p:nvPr/>
          </p:nvSpPr>
          <p:spPr bwMode="auto">
            <a:xfrm>
              <a:off x="2444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3" name="Rectangle 1176"/>
            <p:cNvSpPr>
              <a:spLocks noChangeArrowheads="1"/>
            </p:cNvSpPr>
            <p:nvPr/>
          </p:nvSpPr>
          <p:spPr bwMode="auto">
            <a:xfrm>
              <a:off x="2300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4" name="Rectangle 1177"/>
            <p:cNvSpPr>
              <a:spLocks noChangeArrowheads="1"/>
            </p:cNvSpPr>
            <p:nvPr/>
          </p:nvSpPr>
          <p:spPr bwMode="auto">
            <a:xfrm>
              <a:off x="2156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5" name="Rectangle 1178"/>
            <p:cNvSpPr>
              <a:spLocks noChangeArrowheads="1"/>
            </p:cNvSpPr>
            <p:nvPr/>
          </p:nvSpPr>
          <p:spPr bwMode="auto">
            <a:xfrm>
              <a:off x="2012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6" name="Rectangle 1179"/>
            <p:cNvSpPr>
              <a:spLocks noChangeArrowheads="1"/>
            </p:cNvSpPr>
            <p:nvPr/>
          </p:nvSpPr>
          <p:spPr bwMode="auto">
            <a:xfrm>
              <a:off x="1868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7" name="Rectangle 1180"/>
            <p:cNvSpPr>
              <a:spLocks noChangeArrowheads="1"/>
            </p:cNvSpPr>
            <p:nvPr/>
          </p:nvSpPr>
          <p:spPr bwMode="auto">
            <a:xfrm>
              <a:off x="1724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8" name="Rectangle 1181"/>
            <p:cNvSpPr>
              <a:spLocks noChangeArrowheads="1"/>
            </p:cNvSpPr>
            <p:nvPr/>
          </p:nvSpPr>
          <p:spPr bwMode="auto">
            <a:xfrm>
              <a:off x="1580" y="284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9" name="Rectangle 1182"/>
            <p:cNvSpPr>
              <a:spLocks noChangeArrowheads="1"/>
            </p:cNvSpPr>
            <p:nvPr/>
          </p:nvSpPr>
          <p:spPr bwMode="auto">
            <a:xfrm>
              <a:off x="3884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0" name="Rectangle 1183"/>
            <p:cNvSpPr>
              <a:spLocks noChangeArrowheads="1"/>
            </p:cNvSpPr>
            <p:nvPr/>
          </p:nvSpPr>
          <p:spPr bwMode="auto">
            <a:xfrm>
              <a:off x="3740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1" name="Rectangle 1184"/>
            <p:cNvSpPr>
              <a:spLocks noChangeArrowheads="1"/>
            </p:cNvSpPr>
            <p:nvPr/>
          </p:nvSpPr>
          <p:spPr bwMode="auto">
            <a:xfrm>
              <a:off x="3597" y="271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2" name="Rectangle 1185"/>
            <p:cNvSpPr>
              <a:spLocks noChangeArrowheads="1"/>
            </p:cNvSpPr>
            <p:nvPr/>
          </p:nvSpPr>
          <p:spPr bwMode="auto">
            <a:xfrm>
              <a:off x="3453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3" name="Rectangle 1186"/>
            <p:cNvSpPr>
              <a:spLocks noChangeArrowheads="1"/>
            </p:cNvSpPr>
            <p:nvPr/>
          </p:nvSpPr>
          <p:spPr bwMode="auto">
            <a:xfrm>
              <a:off x="3308" y="271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4" name="Rectangle 1187"/>
            <p:cNvSpPr>
              <a:spLocks noChangeArrowheads="1"/>
            </p:cNvSpPr>
            <p:nvPr/>
          </p:nvSpPr>
          <p:spPr bwMode="auto">
            <a:xfrm>
              <a:off x="3164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5" name="Rectangle 1188"/>
            <p:cNvSpPr>
              <a:spLocks noChangeArrowheads="1"/>
            </p:cNvSpPr>
            <p:nvPr/>
          </p:nvSpPr>
          <p:spPr bwMode="auto">
            <a:xfrm>
              <a:off x="3020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6" name="Rectangle 1189"/>
            <p:cNvSpPr>
              <a:spLocks noChangeArrowheads="1"/>
            </p:cNvSpPr>
            <p:nvPr/>
          </p:nvSpPr>
          <p:spPr bwMode="auto">
            <a:xfrm>
              <a:off x="2876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7" name="Rectangle 1190"/>
            <p:cNvSpPr>
              <a:spLocks noChangeArrowheads="1"/>
            </p:cNvSpPr>
            <p:nvPr/>
          </p:nvSpPr>
          <p:spPr bwMode="auto">
            <a:xfrm>
              <a:off x="2733" y="271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8" name="Rectangle 1191"/>
            <p:cNvSpPr>
              <a:spLocks noChangeArrowheads="1"/>
            </p:cNvSpPr>
            <p:nvPr/>
          </p:nvSpPr>
          <p:spPr bwMode="auto">
            <a:xfrm>
              <a:off x="2588" y="271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9" name="Rectangle 1192"/>
            <p:cNvSpPr>
              <a:spLocks noChangeArrowheads="1"/>
            </p:cNvSpPr>
            <p:nvPr/>
          </p:nvSpPr>
          <p:spPr bwMode="auto">
            <a:xfrm>
              <a:off x="2444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0" name="Rectangle 1193"/>
            <p:cNvSpPr>
              <a:spLocks noChangeArrowheads="1"/>
            </p:cNvSpPr>
            <p:nvPr/>
          </p:nvSpPr>
          <p:spPr bwMode="auto">
            <a:xfrm>
              <a:off x="2300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1" name="Rectangle 1194"/>
            <p:cNvSpPr>
              <a:spLocks noChangeArrowheads="1"/>
            </p:cNvSpPr>
            <p:nvPr/>
          </p:nvSpPr>
          <p:spPr bwMode="auto">
            <a:xfrm>
              <a:off x="2156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2" name="Rectangle 1195"/>
            <p:cNvSpPr>
              <a:spLocks noChangeArrowheads="1"/>
            </p:cNvSpPr>
            <p:nvPr/>
          </p:nvSpPr>
          <p:spPr bwMode="auto">
            <a:xfrm>
              <a:off x="2012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3" name="Rectangle 1196"/>
            <p:cNvSpPr>
              <a:spLocks noChangeArrowheads="1"/>
            </p:cNvSpPr>
            <p:nvPr/>
          </p:nvSpPr>
          <p:spPr bwMode="auto">
            <a:xfrm>
              <a:off x="1868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4" name="Rectangle 1197"/>
            <p:cNvSpPr>
              <a:spLocks noChangeArrowheads="1"/>
            </p:cNvSpPr>
            <p:nvPr/>
          </p:nvSpPr>
          <p:spPr bwMode="auto">
            <a:xfrm>
              <a:off x="1724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5" name="Rectangle 1198"/>
            <p:cNvSpPr>
              <a:spLocks noChangeArrowheads="1"/>
            </p:cNvSpPr>
            <p:nvPr/>
          </p:nvSpPr>
          <p:spPr bwMode="auto">
            <a:xfrm>
              <a:off x="1580" y="271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6" name="Rectangle 1199"/>
            <p:cNvSpPr>
              <a:spLocks noChangeArrowheads="1"/>
            </p:cNvSpPr>
            <p:nvPr/>
          </p:nvSpPr>
          <p:spPr bwMode="auto">
            <a:xfrm>
              <a:off x="3884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7" name="Rectangle 1200"/>
            <p:cNvSpPr>
              <a:spLocks noChangeArrowheads="1"/>
            </p:cNvSpPr>
            <p:nvPr/>
          </p:nvSpPr>
          <p:spPr bwMode="auto">
            <a:xfrm>
              <a:off x="3740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8" name="Rectangle 1201"/>
            <p:cNvSpPr>
              <a:spLocks noChangeArrowheads="1"/>
            </p:cNvSpPr>
            <p:nvPr/>
          </p:nvSpPr>
          <p:spPr bwMode="auto">
            <a:xfrm>
              <a:off x="3597" y="257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9" name="Rectangle 1202"/>
            <p:cNvSpPr>
              <a:spLocks noChangeArrowheads="1"/>
            </p:cNvSpPr>
            <p:nvPr/>
          </p:nvSpPr>
          <p:spPr bwMode="auto">
            <a:xfrm>
              <a:off x="3453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0" name="Rectangle 1203"/>
            <p:cNvSpPr>
              <a:spLocks noChangeArrowheads="1"/>
            </p:cNvSpPr>
            <p:nvPr/>
          </p:nvSpPr>
          <p:spPr bwMode="auto">
            <a:xfrm>
              <a:off x="3308" y="257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1" name="Rectangle 1204"/>
            <p:cNvSpPr>
              <a:spLocks noChangeArrowheads="1"/>
            </p:cNvSpPr>
            <p:nvPr/>
          </p:nvSpPr>
          <p:spPr bwMode="auto">
            <a:xfrm>
              <a:off x="3164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2" name="Rectangle 1205"/>
            <p:cNvSpPr>
              <a:spLocks noChangeArrowheads="1"/>
            </p:cNvSpPr>
            <p:nvPr/>
          </p:nvSpPr>
          <p:spPr bwMode="auto">
            <a:xfrm>
              <a:off x="3020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3" name="Rectangle 1206"/>
            <p:cNvSpPr>
              <a:spLocks noChangeArrowheads="1"/>
            </p:cNvSpPr>
            <p:nvPr/>
          </p:nvSpPr>
          <p:spPr bwMode="auto">
            <a:xfrm>
              <a:off x="2876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4" name="Rectangle 1207"/>
            <p:cNvSpPr>
              <a:spLocks noChangeArrowheads="1"/>
            </p:cNvSpPr>
            <p:nvPr/>
          </p:nvSpPr>
          <p:spPr bwMode="auto">
            <a:xfrm>
              <a:off x="2733" y="257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5" name="Rectangle 1208"/>
            <p:cNvSpPr>
              <a:spLocks noChangeArrowheads="1"/>
            </p:cNvSpPr>
            <p:nvPr/>
          </p:nvSpPr>
          <p:spPr bwMode="auto">
            <a:xfrm>
              <a:off x="2588" y="257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6" name="Rectangle 1209"/>
            <p:cNvSpPr>
              <a:spLocks noChangeArrowheads="1"/>
            </p:cNvSpPr>
            <p:nvPr/>
          </p:nvSpPr>
          <p:spPr bwMode="auto">
            <a:xfrm>
              <a:off x="2444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7" name="Rectangle 1210"/>
            <p:cNvSpPr>
              <a:spLocks noChangeArrowheads="1"/>
            </p:cNvSpPr>
            <p:nvPr/>
          </p:nvSpPr>
          <p:spPr bwMode="auto">
            <a:xfrm>
              <a:off x="2300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8" name="Rectangle 1211"/>
            <p:cNvSpPr>
              <a:spLocks noChangeArrowheads="1"/>
            </p:cNvSpPr>
            <p:nvPr/>
          </p:nvSpPr>
          <p:spPr bwMode="auto">
            <a:xfrm>
              <a:off x="2156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9" name="Rectangle 1212"/>
            <p:cNvSpPr>
              <a:spLocks noChangeArrowheads="1"/>
            </p:cNvSpPr>
            <p:nvPr/>
          </p:nvSpPr>
          <p:spPr bwMode="auto">
            <a:xfrm>
              <a:off x="2012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0" name="Rectangle 1213"/>
            <p:cNvSpPr>
              <a:spLocks noChangeArrowheads="1"/>
            </p:cNvSpPr>
            <p:nvPr/>
          </p:nvSpPr>
          <p:spPr bwMode="auto">
            <a:xfrm>
              <a:off x="1868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1" name="Rectangle 1214"/>
            <p:cNvSpPr>
              <a:spLocks noChangeArrowheads="1"/>
            </p:cNvSpPr>
            <p:nvPr/>
          </p:nvSpPr>
          <p:spPr bwMode="auto">
            <a:xfrm>
              <a:off x="1724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2" name="Rectangle 1215"/>
            <p:cNvSpPr>
              <a:spLocks noChangeArrowheads="1"/>
            </p:cNvSpPr>
            <p:nvPr/>
          </p:nvSpPr>
          <p:spPr bwMode="auto">
            <a:xfrm>
              <a:off x="1580" y="257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3" name="Rectangle 1216"/>
            <p:cNvSpPr>
              <a:spLocks noChangeArrowheads="1"/>
            </p:cNvSpPr>
            <p:nvPr/>
          </p:nvSpPr>
          <p:spPr bwMode="auto">
            <a:xfrm>
              <a:off x="3884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4" name="Rectangle 1217"/>
            <p:cNvSpPr>
              <a:spLocks noChangeArrowheads="1"/>
            </p:cNvSpPr>
            <p:nvPr/>
          </p:nvSpPr>
          <p:spPr bwMode="auto">
            <a:xfrm>
              <a:off x="3740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5" name="Rectangle 1218"/>
            <p:cNvSpPr>
              <a:spLocks noChangeArrowheads="1"/>
            </p:cNvSpPr>
            <p:nvPr/>
          </p:nvSpPr>
          <p:spPr bwMode="auto">
            <a:xfrm>
              <a:off x="3597" y="244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6" name="Rectangle 1219"/>
            <p:cNvSpPr>
              <a:spLocks noChangeArrowheads="1"/>
            </p:cNvSpPr>
            <p:nvPr/>
          </p:nvSpPr>
          <p:spPr bwMode="auto">
            <a:xfrm>
              <a:off x="3453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7" name="Rectangle 1220"/>
            <p:cNvSpPr>
              <a:spLocks noChangeArrowheads="1"/>
            </p:cNvSpPr>
            <p:nvPr/>
          </p:nvSpPr>
          <p:spPr bwMode="auto">
            <a:xfrm>
              <a:off x="3308" y="244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8" name="Rectangle 1221"/>
            <p:cNvSpPr>
              <a:spLocks noChangeArrowheads="1"/>
            </p:cNvSpPr>
            <p:nvPr/>
          </p:nvSpPr>
          <p:spPr bwMode="auto">
            <a:xfrm>
              <a:off x="3164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9" name="Rectangle 1222"/>
            <p:cNvSpPr>
              <a:spLocks noChangeArrowheads="1"/>
            </p:cNvSpPr>
            <p:nvPr/>
          </p:nvSpPr>
          <p:spPr bwMode="auto">
            <a:xfrm>
              <a:off x="3020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0" name="Rectangle 1223"/>
            <p:cNvSpPr>
              <a:spLocks noChangeArrowheads="1"/>
            </p:cNvSpPr>
            <p:nvPr/>
          </p:nvSpPr>
          <p:spPr bwMode="auto">
            <a:xfrm>
              <a:off x="2876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1" name="Rectangle 1224"/>
            <p:cNvSpPr>
              <a:spLocks noChangeArrowheads="1"/>
            </p:cNvSpPr>
            <p:nvPr/>
          </p:nvSpPr>
          <p:spPr bwMode="auto">
            <a:xfrm>
              <a:off x="2733" y="244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2" name="Rectangle 1225"/>
            <p:cNvSpPr>
              <a:spLocks noChangeArrowheads="1"/>
            </p:cNvSpPr>
            <p:nvPr/>
          </p:nvSpPr>
          <p:spPr bwMode="auto">
            <a:xfrm>
              <a:off x="2588" y="244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3" name="Rectangle 1226"/>
            <p:cNvSpPr>
              <a:spLocks noChangeArrowheads="1"/>
            </p:cNvSpPr>
            <p:nvPr/>
          </p:nvSpPr>
          <p:spPr bwMode="auto">
            <a:xfrm>
              <a:off x="2444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4" name="Rectangle 1227"/>
            <p:cNvSpPr>
              <a:spLocks noChangeArrowheads="1"/>
            </p:cNvSpPr>
            <p:nvPr/>
          </p:nvSpPr>
          <p:spPr bwMode="auto">
            <a:xfrm>
              <a:off x="2300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5" name="Rectangle 1228"/>
            <p:cNvSpPr>
              <a:spLocks noChangeArrowheads="1"/>
            </p:cNvSpPr>
            <p:nvPr/>
          </p:nvSpPr>
          <p:spPr bwMode="auto">
            <a:xfrm>
              <a:off x="2156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6" name="Rectangle 1229"/>
            <p:cNvSpPr>
              <a:spLocks noChangeArrowheads="1"/>
            </p:cNvSpPr>
            <p:nvPr/>
          </p:nvSpPr>
          <p:spPr bwMode="auto">
            <a:xfrm>
              <a:off x="2012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7" name="Rectangle 1230"/>
            <p:cNvSpPr>
              <a:spLocks noChangeArrowheads="1"/>
            </p:cNvSpPr>
            <p:nvPr/>
          </p:nvSpPr>
          <p:spPr bwMode="auto">
            <a:xfrm>
              <a:off x="1868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8" name="Rectangle 1231"/>
            <p:cNvSpPr>
              <a:spLocks noChangeArrowheads="1"/>
            </p:cNvSpPr>
            <p:nvPr/>
          </p:nvSpPr>
          <p:spPr bwMode="auto">
            <a:xfrm>
              <a:off x="1724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9" name="Rectangle 1232"/>
            <p:cNvSpPr>
              <a:spLocks noChangeArrowheads="1"/>
            </p:cNvSpPr>
            <p:nvPr/>
          </p:nvSpPr>
          <p:spPr bwMode="auto">
            <a:xfrm>
              <a:off x="1580" y="244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0" name="Rectangle 1233"/>
            <p:cNvSpPr>
              <a:spLocks noChangeArrowheads="1"/>
            </p:cNvSpPr>
            <p:nvPr/>
          </p:nvSpPr>
          <p:spPr bwMode="auto">
            <a:xfrm>
              <a:off x="3884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1" name="Rectangle 1234"/>
            <p:cNvSpPr>
              <a:spLocks noChangeArrowheads="1"/>
            </p:cNvSpPr>
            <p:nvPr/>
          </p:nvSpPr>
          <p:spPr bwMode="auto">
            <a:xfrm>
              <a:off x="3740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2" name="Rectangle 1235"/>
            <p:cNvSpPr>
              <a:spLocks noChangeArrowheads="1"/>
            </p:cNvSpPr>
            <p:nvPr/>
          </p:nvSpPr>
          <p:spPr bwMode="auto">
            <a:xfrm>
              <a:off x="3597" y="230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3" name="Rectangle 1236"/>
            <p:cNvSpPr>
              <a:spLocks noChangeArrowheads="1"/>
            </p:cNvSpPr>
            <p:nvPr/>
          </p:nvSpPr>
          <p:spPr bwMode="auto">
            <a:xfrm>
              <a:off x="3453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4" name="Rectangle 1237"/>
            <p:cNvSpPr>
              <a:spLocks noChangeArrowheads="1"/>
            </p:cNvSpPr>
            <p:nvPr/>
          </p:nvSpPr>
          <p:spPr bwMode="auto">
            <a:xfrm>
              <a:off x="3308" y="230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5" name="Rectangle 1238"/>
            <p:cNvSpPr>
              <a:spLocks noChangeArrowheads="1"/>
            </p:cNvSpPr>
            <p:nvPr/>
          </p:nvSpPr>
          <p:spPr bwMode="auto">
            <a:xfrm>
              <a:off x="3164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6" name="Rectangle 1239"/>
            <p:cNvSpPr>
              <a:spLocks noChangeArrowheads="1"/>
            </p:cNvSpPr>
            <p:nvPr/>
          </p:nvSpPr>
          <p:spPr bwMode="auto">
            <a:xfrm>
              <a:off x="3020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7" name="Rectangle 1240"/>
            <p:cNvSpPr>
              <a:spLocks noChangeArrowheads="1"/>
            </p:cNvSpPr>
            <p:nvPr/>
          </p:nvSpPr>
          <p:spPr bwMode="auto">
            <a:xfrm>
              <a:off x="2876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8" name="Rectangle 1241"/>
            <p:cNvSpPr>
              <a:spLocks noChangeArrowheads="1"/>
            </p:cNvSpPr>
            <p:nvPr/>
          </p:nvSpPr>
          <p:spPr bwMode="auto">
            <a:xfrm>
              <a:off x="2733" y="2309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9" name="Rectangle 1242"/>
            <p:cNvSpPr>
              <a:spLocks noChangeArrowheads="1"/>
            </p:cNvSpPr>
            <p:nvPr/>
          </p:nvSpPr>
          <p:spPr bwMode="auto">
            <a:xfrm>
              <a:off x="2588" y="2309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0" name="Rectangle 1243"/>
            <p:cNvSpPr>
              <a:spLocks noChangeArrowheads="1"/>
            </p:cNvSpPr>
            <p:nvPr/>
          </p:nvSpPr>
          <p:spPr bwMode="auto">
            <a:xfrm>
              <a:off x="2444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1" name="Rectangle 1244"/>
            <p:cNvSpPr>
              <a:spLocks noChangeArrowheads="1"/>
            </p:cNvSpPr>
            <p:nvPr/>
          </p:nvSpPr>
          <p:spPr bwMode="auto">
            <a:xfrm>
              <a:off x="2300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2" name="Rectangle 1245"/>
            <p:cNvSpPr>
              <a:spLocks noChangeArrowheads="1"/>
            </p:cNvSpPr>
            <p:nvPr/>
          </p:nvSpPr>
          <p:spPr bwMode="auto">
            <a:xfrm>
              <a:off x="2156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3" name="Rectangle 1246"/>
            <p:cNvSpPr>
              <a:spLocks noChangeArrowheads="1"/>
            </p:cNvSpPr>
            <p:nvPr/>
          </p:nvSpPr>
          <p:spPr bwMode="auto">
            <a:xfrm>
              <a:off x="2012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4" name="Rectangle 1247"/>
            <p:cNvSpPr>
              <a:spLocks noChangeArrowheads="1"/>
            </p:cNvSpPr>
            <p:nvPr/>
          </p:nvSpPr>
          <p:spPr bwMode="auto">
            <a:xfrm>
              <a:off x="1868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5" name="Rectangle 1248"/>
            <p:cNvSpPr>
              <a:spLocks noChangeArrowheads="1"/>
            </p:cNvSpPr>
            <p:nvPr/>
          </p:nvSpPr>
          <p:spPr bwMode="auto">
            <a:xfrm>
              <a:off x="1724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6" name="Rectangle 1249"/>
            <p:cNvSpPr>
              <a:spLocks noChangeArrowheads="1"/>
            </p:cNvSpPr>
            <p:nvPr/>
          </p:nvSpPr>
          <p:spPr bwMode="auto">
            <a:xfrm>
              <a:off x="1580" y="2309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7" name="Rectangle 1250"/>
            <p:cNvSpPr>
              <a:spLocks noChangeArrowheads="1"/>
            </p:cNvSpPr>
            <p:nvPr/>
          </p:nvSpPr>
          <p:spPr bwMode="auto">
            <a:xfrm>
              <a:off x="3884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8" name="Rectangle 1251"/>
            <p:cNvSpPr>
              <a:spLocks noChangeArrowheads="1"/>
            </p:cNvSpPr>
            <p:nvPr/>
          </p:nvSpPr>
          <p:spPr bwMode="auto">
            <a:xfrm>
              <a:off x="3740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9" name="Rectangle 1252"/>
            <p:cNvSpPr>
              <a:spLocks noChangeArrowheads="1"/>
            </p:cNvSpPr>
            <p:nvPr/>
          </p:nvSpPr>
          <p:spPr bwMode="auto">
            <a:xfrm>
              <a:off x="3597" y="217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0" name="Rectangle 1253"/>
            <p:cNvSpPr>
              <a:spLocks noChangeArrowheads="1"/>
            </p:cNvSpPr>
            <p:nvPr/>
          </p:nvSpPr>
          <p:spPr bwMode="auto">
            <a:xfrm>
              <a:off x="3453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1" name="Rectangle 1254"/>
            <p:cNvSpPr>
              <a:spLocks noChangeArrowheads="1"/>
            </p:cNvSpPr>
            <p:nvPr/>
          </p:nvSpPr>
          <p:spPr bwMode="auto">
            <a:xfrm>
              <a:off x="3308" y="217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2" name="Rectangle 1255"/>
            <p:cNvSpPr>
              <a:spLocks noChangeArrowheads="1"/>
            </p:cNvSpPr>
            <p:nvPr/>
          </p:nvSpPr>
          <p:spPr bwMode="auto">
            <a:xfrm>
              <a:off x="3164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3" name="Rectangle 1256"/>
            <p:cNvSpPr>
              <a:spLocks noChangeArrowheads="1"/>
            </p:cNvSpPr>
            <p:nvPr/>
          </p:nvSpPr>
          <p:spPr bwMode="auto">
            <a:xfrm>
              <a:off x="3020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4" name="Rectangle 1257"/>
            <p:cNvSpPr>
              <a:spLocks noChangeArrowheads="1"/>
            </p:cNvSpPr>
            <p:nvPr/>
          </p:nvSpPr>
          <p:spPr bwMode="auto">
            <a:xfrm>
              <a:off x="2876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5" name="Rectangle 1258"/>
            <p:cNvSpPr>
              <a:spLocks noChangeArrowheads="1"/>
            </p:cNvSpPr>
            <p:nvPr/>
          </p:nvSpPr>
          <p:spPr bwMode="auto">
            <a:xfrm>
              <a:off x="2733" y="217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6" name="Rectangle 1259"/>
            <p:cNvSpPr>
              <a:spLocks noChangeArrowheads="1"/>
            </p:cNvSpPr>
            <p:nvPr/>
          </p:nvSpPr>
          <p:spPr bwMode="auto">
            <a:xfrm>
              <a:off x="2588" y="2175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7" name="Rectangle 1260"/>
            <p:cNvSpPr>
              <a:spLocks noChangeArrowheads="1"/>
            </p:cNvSpPr>
            <p:nvPr/>
          </p:nvSpPr>
          <p:spPr bwMode="auto">
            <a:xfrm>
              <a:off x="2444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8" name="Rectangle 1261"/>
            <p:cNvSpPr>
              <a:spLocks noChangeArrowheads="1"/>
            </p:cNvSpPr>
            <p:nvPr/>
          </p:nvSpPr>
          <p:spPr bwMode="auto">
            <a:xfrm>
              <a:off x="2300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9" name="Rectangle 1262"/>
            <p:cNvSpPr>
              <a:spLocks noChangeArrowheads="1"/>
            </p:cNvSpPr>
            <p:nvPr/>
          </p:nvSpPr>
          <p:spPr bwMode="auto">
            <a:xfrm>
              <a:off x="2156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0" name="Rectangle 1263"/>
            <p:cNvSpPr>
              <a:spLocks noChangeArrowheads="1"/>
            </p:cNvSpPr>
            <p:nvPr/>
          </p:nvSpPr>
          <p:spPr bwMode="auto">
            <a:xfrm>
              <a:off x="2012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1" name="Rectangle 1264"/>
            <p:cNvSpPr>
              <a:spLocks noChangeArrowheads="1"/>
            </p:cNvSpPr>
            <p:nvPr/>
          </p:nvSpPr>
          <p:spPr bwMode="auto">
            <a:xfrm>
              <a:off x="1868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2" name="Rectangle 1265"/>
            <p:cNvSpPr>
              <a:spLocks noChangeArrowheads="1"/>
            </p:cNvSpPr>
            <p:nvPr/>
          </p:nvSpPr>
          <p:spPr bwMode="auto">
            <a:xfrm>
              <a:off x="1724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3" name="Rectangle 1266"/>
            <p:cNvSpPr>
              <a:spLocks noChangeArrowheads="1"/>
            </p:cNvSpPr>
            <p:nvPr/>
          </p:nvSpPr>
          <p:spPr bwMode="auto">
            <a:xfrm>
              <a:off x="1580" y="2175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4" name="Rectangle 1267"/>
            <p:cNvSpPr>
              <a:spLocks noChangeArrowheads="1"/>
            </p:cNvSpPr>
            <p:nvPr/>
          </p:nvSpPr>
          <p:spPr bwMode="auto">
            <a:xfrm>
              <a:off x="3884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5" name="Rectangle 1268"/>
            <p:cNvSpPr>
              <a:spLocks noChangeArrowheads="1"/>
            </p:cNvSpPr>
            <p:nvPr/>
          </p:nvSpPr>
          <p:spPr bwMode="auto">
            <a:xfrm>
              <a:off x="3740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6" name="Rectangle 1269"/>
            <p:cNvSpPr>
              <a:spLocks noChangeArrowheads="1"/>
            </p:cNvSpPr>
            <p:nvPr/>
          </p:nvSpPr>
          <p:spPr bwMode="auto">
            <a:xfrm>
              <a:off x="3597" y="204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7" name="Rectangle 1270"/>
            <p:cNvSpPr>
              <a:spLocks noChangeArrowheads="1"/>
            </p:cNvSpPr>
            <p:nvPr/>
          </p:nvSpPr>
          <p:spPr bwMode="auto">
            <a:xfrm>
              <a:off x="3453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8" name="Rectangle 1271"/>
            <p:cNvSpPr>
              <a:spLocks noChangeArrowheads="1"/>
            </p:cNvSpPr>
            <p:nvPr/>
          </p:nvSpPr>
          <p:spPr bwMode="auto">
            <a:xfrm>
              <a:off x="3308" y="204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9" name="Rectangle 1272"/>
            <p:cNvSpPr>
              <a:spLocks noChangeArrowheads="1"/>
            </p:cNvSpPr>
            <p:nvPr/>
          </p:nvSpPr>
          <p:spPr bwMode="auto">
            <a:xfrm>
              <a:off x="3164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0" name="Rectangle 1273"/>
            <p:cNvSpPr>
              <a:spLocks noChangeArrowheads="1"/>
            </p:cNvSpPr>
            <p:nvPr/>
          </p:nvSpPr>
          <p:spPr bwMode="auto">
            <a:xfrm>
              <a:off x="3020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1" name="Rectangle 1274"/>
            <p:cNvSpPr>
              <a:spLocks noChangeArrowheads="1"/>
            </p:cNvSpPr>
            <p:nvPr/>
          </p:nvSpPr>
          <p:spPr bwMode="auto">
            <a:xfrm>
              <a:off x="2876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2" name="Rectangle 1275"/>
            <p:cNvSpPr>
              <a:spLocks noChangeArrowheads="1"/>
            </p:cNvSpPr>
            <p:nvPr/>
          </p:nvSpPr>
          <p:spPr bwMode="auto">
            <a:xfrm>
              <a:off x="2733" y="2041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3" name="Rectangle 1276"/>
            <p:cNvSpPr>
              <a:spLocks noChangeArrowheads="1"/>
            </p:cNvSpPr>
            <p:nvPr/>
          </p:nvSpPr>
          <p:spPr bwMode="auto">
            <a:xfrm>
              <a:off x="2588" y="2041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4" name="Rectangle 1277"/>
            <p:cNvSpPr>
              <a:spLocks noChangeArrowheads="1"/>
            </p:cNvSpPr>
            <p:nvPr/>
          </p:nvSpPr>
          <p:spPr bwMode="auto">
            <a:xfrm>
              <a:off x="2444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5" name="Rectangle 1278"/>
            <p:cNvSpPr>
              <a:spLocks noChangeArrowheads="1"/>
            </p:cNvSpPr>
            <p:nvPr/>
          </p:nvSpPr>
          <p:spPr bwMode="auto">
            <a:xfrm>
              <a:off x="2300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6" name="Rectangle 1279"/>
            <p:cNvSpPr>
              <a:spLocks noChangeArrowheads="1"/>
            </p:cNvSpPr>
            <p:nvPr/>
          </p:nvSpPr>
          <p:spPr bwMode="auto">
            <a:xfrm>
              <a:off x="2156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7" name="Rectangle 1280"/>
            <p:cNvSpPr>
              <a:spLocks noChangeArrowheads="1"/>
            </p:cNvSpPr>
            <p:nvPr/>
          </p:nvSpPr>
          <p:spPr bwMode="auto">
            <a:xfrm>
              <a:off x="2012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8" name="Rectangle 1281"/>
            <p:cNvSpPr>
              <a:spLocks noChangeArrowheads="1"/>
            </p:cNvSpPr>
            <p:nvPr/>
          </p:nvSpPr>
          <p:spPr bwMode="auto">
            <a:xfrm>
              <a:off x="1868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9" name="Rectangle 1282"/>
            <p:cNvSpPr>
              <a:spLocks noChangeArrowheads="1"/>
            </p:cNvSpPr>
            <p:nvPr/>
          </p:nvSpPr>
          <p:spPr bwMode="auto">
            <a:xfrm>
              <a:off x="1724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0" name="Rectangle 1283"/>
            <p:cNvSpPr>
              <a:spLocks noChangeArrowheads="1"/>
            </p:cNvSpPr>
            <p:nvPr/>
          </p:nvSpPr>
          <p:spPr bwMode="auto">
            <a:xfrm>
              <a:off x="1580" y="2041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1" name="Rectangle 1284"/>
            <p:cNvSpPr>
              <a:spLocks noChangeArrowheads="1"/>
            </p:cNvSpPr>
            <p:nvPr/>
          </p:nvSpPr>
          <p:spPr bwMode="auto">
            <a:xfrm>
              <a:off x="3884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2" name="Rectangle 1285"/>
            <p:cNvSpPr>
              <a:spLocks noChangeArrowheads="1"/>
            </p:cNvSpPr>
            <p:nvPr/>
          </p:nvSpPr>
          <p:spPr bwMode="auto">
            <a:xfrm>
              <a:off x="3740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3" name="Rectangle 1286"/>
            <p:cNvSpPr>
              <a:spLocks noChangeArrowheads="1"/>
            </p:cNvSpPr>
            <p:nvPr/>
          </p:nvSpPr>
          <p:spPr bwMode="auto">
            <a:xfrm>
              <a:off x="3597" y="190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4" name="Rectangle 1287"/>
            <p:cNvSpPr>
              <a:spLocks noChangeArrowheads="1"/>
            </p:cNvSpPr>
            <p:nvPr/>
          </p:nvSpPr>
          <p:spPr bwMode="auto">
            <a:xfrm>
              <a:off x="3453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5" name="Rectangle 1288"/>
            <p:cNvSpPr>
              <a:spLocks noChangeArrowheads="1"/>
            </p:cNvSpPr>
            <p:nvPr/>
          </p:nvSpPr>
          <p:spPr bwMode="auto">
            <a:xfrm>
              <a:off x="3308" y="190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6" name="Rectangle 1289"/>
            <p:cNvSpPr>
              <a:spLocks noChangeArrowheads="1"/>
            </p:cNvSpPr>
            <p:nvPr/>
          </p:nvSpPr>
          <p:spPr bwMode="auto">
            <a:xfrm>
              <a:off x="3164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7" name="Rectangle 1290"/>
            <p:cNvSpPr>
              <a:spLocks noChangeArrowheads="1"/>
            </p:cNvSpPr>
            <p:nvPr/>
          </p:nvSpPr>
          <p:spPr bwMode="auto">
            <a:xfrm>
              <a:off x="3020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8" name="Rectangle 1291"/>
            <p:cNvSpPr>
              <a:spLocks noChangeArrowheads="1"/>
            </p:cNvSpPr>
            <p:nvPr/>
          </p:nvSpPr>
          <p:spPr bwMode="auto">
            <a:xfrm>
              <a:off x="2876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9" name="Rectangle 1292"/>
            <p:cNvSpPr>
              <a:spLocks noChangeArrowheads="1"/>
            </p:cNvSpPr>
            <p:nvPr/>
          </p:nvSpPr>
          <p:spPr bwMode="auto">
            <a:xfrm>
              <a:off x="2733" y="1907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0" name="Rectangle 1293"/>
            <p:cNvSpPr>
              <a:spLocks noChangeArrowheads="1"/>
            </p:cNvSpPr>
            <p:nvPr/>
          </p:nvSpPr>
          <p:spPr bwMode="auto">
            <a:xfrm>
              <a:off x="2588" y="1907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1" name="Rectangle 1294"/>
            <p:cNvSpPr>
              <a:spLocks noChangeArrowheads="1"/>
            </p:cNvSpPr>
            <p:nvPr/>
          </p:nvSpPr>
          <p:spPr bwMode="auto">
            <a:xfrm>
              <a:off x="2444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2" name="Rectangle 1295"/>
            <p:cNvSpPr>
              <a:spLocks noChangeArrowheads="1"/>
            </p:cNvSpPr>
            <p:nvPr/>
          </p:nvSpPr>
          <p:spPr bwMode="auto">
            <a:xfrm>
              <a:off x="2300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3" name="Rectangle 1296"/>
            <p:cNvSpPr>
              <a:spLocks noChangeArrowheads="1"/>
            </p:cNvSpPr>
            <p:nvPr/>
          </p:nvSpPr>
          <p:spPr bwMode="auto">
            <a:xfrm>
              <a:off x="2156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4" name="Rectangle 1297"/>
            <p:cNvSpPr>
              <a:spLocks noChangeArrowheads="1"/>
            </p:cNvSpPr>
            <p:nvPr/>
          </p:nvSpPr>
          <p:spPr bwMode="auto">
            <a:xfrm>
              <a:off x="2012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5" name="Rectangle 1298"/>
            <p:cNvSpPr>
              <a:spLocks noChangeArrowheads="1"/>
            </p:cNvSpPr>
            <p:nvPr/>
          </p:nvSpPr>
          <p:spPr bwMode="auto">
            <a:xfrm>
              <a:off x="1868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6" name="Rectangle 1299"/>
            <p:cNvSpPr>
              <a:spLocks noChangeArrowheads="1"/>
            </p:cNvSpPr>
            <p:nvPr/>
          </p:nvSpPr>
          <p:spPr bwMode="auto">
            <a:xfrm>
              <a:off x="1724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7" name="Rectangle 1300"/>
            <p:cNvSpPr>
              <a:spLocks noChangeArrowheads="1"/>
            </p:cNvSpPr>
            <p:nvPr/>
          </p:nvSpPr>
          <p:spPr bwMode="auto">
            <a:xfrm>
              <a:off x="1580" y="1907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8" name="Rectangle 1301"/>
            <p:cNvSpPr>
              <a:spLocks noChangeArrowheads="1"/>
            </p:cNvSpPr>
            <p:nvPr/>
          </p:nvSpPr>
          <p:spPr bwMode="auto">
            <a:xfrm>
              <a:off x="3884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9" name="Rectangle 1302"/>
            <p:cNvSpPr>
              <a:spLocks noChangeArrowheads="1"/>
            </p:cNvSpPr>
            <p:nvPr/>
          </p:nvSpPr>
          <p:spPr bwMode="auto">
            <a:xfrm>
              <a:off x="3740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0" name="Rectangle 1303"/>
            <p:cNvSpPr>
              <a:spLocks noChangeArrowheads="1"/>
            </p:cNvSpPr>
            <p:nvPr/>
          </p:nvSpPr>
          <p:spPr bwMode="auto">
            <a:xfrm>
              <a:off x="3597" y="177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1" name="Rectangle 1304"/>
            <p:cNvSpPr>
              <a:spLocks noChangeArrowheads="1"/>
            </p:cNvSpPr>
            <p:nvPr/>
          </p:nvSpPr>
          <p:spPr bwMode="auto">
            <a:xfrm>
              <a:off x="3453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2" name="Rectangle 1305"/>
            <p:cNvSpPr>
              <a:spLocks noChangeArrowheads="1"/>
            </p:cNvSpPr>
            <p:nvPr/>
          </p:nvSpPr>
          <p:spPr bwMode="auto">
            <a:xfrm>
              <a:off x="3308" y="177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3" name="Rectangle 1306"/>
            <p:cNvSpPr>
              <a:spLocks noChangeArrowheads="1"/>
            </p:cNvSpPr>
            <p:nvPr/>
          </p:nvSpPr>
          <p:spPr bwMode="auto">
            <a:xfrm>
              <a:off x="3164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4" name="Rectangle 1307"/>
            <p:cNvSpPr>
              <a:spLocks noChangeArrowheads="1"/>
            </p:cNvSpPr>
            <p:nvPr/>
          </p:nvSpPr>
          <p:spPr bwMode="auto">
            <a:xfrm>
              <a:off x="3020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5" name="Rectangle 1308"/>
            <p:cNvSpPr>
              <a:spLocks noChangeArrowheads="1"/>
            </p:cNvSpPr>
            <p:nvPr/>
          </p:nvSpPr>
          <p:spPr bwMode="auto">
            <a:xfrm>
              <a:off x="2876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6" name="Rectangle 1309"/>
            <p:cNvSpPr>
              <a:spLocks noChangeArrowheads="1"/>
            </p:cNvSpPr>
            <p:nvPr/>
          </p:nvSpPr>
          <p:spPr bwMode="auto">
            <a:xfrm>
              <a:off x="2733" y="1773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7" name="Rectangle 1310"/>
            <p:cNvSpPr>
              <a:spLocks noChangeArrowheads="1"/>
            </p:cNvSpPr>
            <p:nvPr/>
          </p:nvSpPr>
          <p:spPr bwMode="auto">
            <a:xfrm>
              <a:off x="2588" y="1773"/>
              <a:ext cx="14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8" name="Rectangle 1311"/>
            <p:cNvSpPr>
              <a:spLocks noChangeArrowheads="1"/>
            </p:cNvSpPr>
            <p:nvPr/>
          </p:nvSpPr>
          <p:spPr bwMode="auto">
            <a:xfrm>
              <a:off x="2444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9" name="Rectangle 1312"/>
            <p:cNvSpPr>
              <a:spLocks noChangeArrowheads="1"/>
            </p:cNvSpPr>
            <p:nvPr/>
          </p:nvSpPr>
          <p:spPr bwMode="auto">
            <a:xfrm>
              <a:off x="2300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0" name="Rectangle 1313"/>
            <p:cNvSpPr>
              <a:spLocks noChangeArrowheads="1"/>
            </p:cNvSpPr>
            <p:nvPr/>
          </p:nvSpPr>
          <p:spPr bwMode="auto">
            <a:xfrm>
              <a:off x="2156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1" name="Rectangle 1314"/>
            <p:cNvSpPr>
              <a:spLocks noChangeArrowheads="1"/>
            </p:cNvSpPr>
            <p:nvPr/>
          </p:nvSpPr>
          <p:spPr bwMode="auto">
            <a:xfrm>
              <a:off x="2012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2" name="Rectangle 1315"/>
            <p:cNvSpPr>
              <a:spLocks noChangeArrowheads="1"/>
            </p:cNvSpPr>
            <p:nvPr/>
          </p:nvSpPr>
          <p:spPr bwMode="auto">
            <a:xfrm>
              <a:off x="1868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3" name="Rectangle 1316"/>
            <p:cNvSpPr>
              <a:spLocks noChangeArrowheads="1"/>
            </p:cNvSpPr>
            <p:nvPr/>
          </p:nvSpPr>
          <p:spPr bwMode="auto">
            <a:xfrm>
              <a:off x="1724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4" name="Rectangle 1317"/>
            <p:cNvSpPr>
              <a:spLocks noChangeArrowheads="1"/>
            </p:cNvSpPr>
            <p:nvPr/>
          </p:nvSpPr>
          <p:spPr bwMode="auto">
            <a:xfrm>
              <a:off x="1580" y="1773"/>
              <a:ext cx="14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5" name="Line 1318"/>
            <p:cNvSpPr>
              <a:spLocks noChangeShapeType="1"/>
            </p:cNvSpPr>
            <p:nvPr/>
          </p:nvSpPr>
          <p:spPr bwMode="auto">
            <a:xfrm>
              <a:off x="1580" y="1773"/>
              <a:ext cx="244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6" name="Line 1319"/>
            <p:cNvSpPr>
              <a:spLocks noChangeShapeType="1"/>
            </p:cNvSpPr>
            <p:nvPr/>
          </p:nvSpPr>
          <p:spPr bwMode="auto">
            <a:xfrm>
              <a:off x="1580" y="1907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" name="Line 1320"/>
            <p:cNvSpPr>
              <a:spLocks noChangeShapeType="1"/>
            </p:cNvSpPr>
            <p:nvPr/>
          </p:nvSpPr>
          <p:spPr bwMode="auto">
            <a:xfrm>
              <a:off x="1580" y="2041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8" name="Line 1321"/>
            <p:cNvSpPr>
              <a:spLocks noChangeShapeType="1"/>
            </p:cNvSpPr>
            <p:nvPr/>
          </p:nvSpPr>
          <p:spPr bwMode="auto">
            <a:xfrm>
              <a:off x="1580" y="2175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9" name="Line 1322"/>
            <p:cNvSpPr>
              <a:spLocks noChangeShapeType="1"/>
            </p:cNvSpPr>
            <p:nvPr/>
          </p:nvSpPr>
          <p:spPr bwMode="auto">
            <a:xfrm>
              <a:off x="1580" y="2309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0" name="Line 1323"/>
            <p:cNvSpPr>
              <a:spLocks noChangeShapeType="1"/>
            </p:cNvSpPr>
            <p:nvPr/>
          </p:nvSpPr>
          <p:spPr bwMode="auto">
            <a:xfrm>
              <a:off x="1580" y="2443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1" name="Line 1324"/>
            <p:cNvSpPr>
              <a:spLocks noChangeShapeType="1"/>
            </p:cNvSpPr>
            <p:nvPr/>
          </p:nvSpPr>
          <p:spPr bwMode="auto">
            <a:xfrm>
              <a:off x="1580" y="2577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2" name="Line 1325"/>
            <p:cNvSpPr>
              <a:spLocks noChangeShapeType="1"/>
            </p:cNvSpPr>
            <p:nvPr/>
          </p:nvSpPr>
          <p:spPr bwMode="auto">
            <a:xfrm>
              <a:off x="1580" y="2711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3" name="Line 1326"/>
            <p:cNvSpPr>
              <a:spLocks noChangeShapeType="1"/>
            </p:cNvSpPr>
            <p:nvPr/>
          </p:nvSpPr>
          <p:spPr bwMode="auto">
            <a:xfrm>
              <a:off x="1580" y="2845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" name="Line 1327"/>
            <p:cNvSpPr>
              <a:spLocks noChangeShapeType="1"/>
            </p:cNvSpPr>
            <p:nvPr/>
          </p:nvSpPr>
          <p:spPr bwMode="auto">
            <a:xfrm>
              <a:off x="1580" y="2979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5" name="Line 1328"/>
            <p:cNvSpPr>
              <a:spLocks noChangeShapeType="1"/>
            </p:cNvSpPr>
            <p:nvPr/>
          </p:nvSpPr>
          <p:spPr bwMode="auto">
            <a:xfrm>
              <a:off x="1580" y="3113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6" name="Line 1329"/>
            <p:cNvSpPr>
              <a:spLocks noChangeShapeType="1"/>
            </p:cNvSpPr>
            <p:nvPr/>
          </p:nvSpPr>
          <p:spPr bwMode="auto">
            <a:xfrm>
              <a:off x="1580" y="3247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" name="Line 1330"/>
            <p:cNvSpPr>
              <a:spLocks noChangeShapeType="1"/>
            </p:cNvSpPr>
            <p:nvPr/>
          </p:nvSpPr>
          <p:spPr bwMode="auto">
            <a:xfrm>
              <a:off x="1580" y="3381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" name="Line 1331"/>
            <p:cNvSpPr>
              <a:spLocks noChangeShapeType="1"/>
            </p:cNvSpPr>
            <p:nvPr/>
          </p:nvSpPr>
          <p:spPr bwMode="auto">
            <a:xfrm>
              <a:off x="1580" y="3515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" name="Line 1332"/>
            <p:cNvSpPr>
              <a:spLocks noChangeShapeType="1"/>
            </p:cNvSpPr>
            <p:nvPr/>
          </p:nvSpPr>
          <p:spPr bwMode="auto">
            <a:xfrm>
              <a:off x="1580" y="3649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" name="Line 1333"/>
            <p:cNvSpPr>
              <a:spLocks noChangeShapeType="1"/>
            </p:cNvSpPr>
            <p:nvPr/>
          </p:nvSpPr>
          <p:spPr bwMode="auto">
            <a:xfrm>
              <a:off x="1580" y="3783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" name="Line 1334"/>
            <p:cNvSpPr>
              <a:spLocks noChangeShapeType="1"/>
            </p:cNvSpPr>
            <p:nvPr/>
          </p:nvSpPr>
          <p:spPr bwMode="auto">
            <a:xfrm>
              <a:off x="1580" y="3917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" name="Line 1335"/>
            <p:cNvSpPr>
              <a:spLocks noChangeShapeType="1"/>
            </p:cNvSpPr>
            <p:nvPr/>
          </p:nvSpPr>
          <p:spPr bwMode="auto">
            <a:xfrm>
              <a:off x="1580" y="4051"/>
              <a:ext cx="244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3" name="Line 1336"/>
            <p:cNvSpPr>
              <a:spLocks noChangeShapeType="1"/>
            </p:cNvSpPr>
            <p:nvPr/>
          </p:nvSpPr>
          <p:spPr bwMode="auto">
            <a:xfrm>
              <a:off x="1580" y="1773"/>
              <a:ext cx="0" cy="22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4" name="Line 1337"/>
            <p:cNvSpPr>
              <a:spLocks noChangeShapeType="1"/>
            </p:cNvSpPr>
            <p:nvPr/>
          </p:nvSpPr>
          <p:spPr bwMode="auto">
            <a:xfrm>
              <a:off x="1724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5" name="Line 1338"/>
            <p:cNvSpPr>
              <a:spLocks noChangeShapeType="1"/>
            </p:cNvSpPr>
            <p:nvPr/>
          </p:nvSpPr>
          <p:spPr bwMode="auto">
            <a:xfrm>
              <a:off x="1868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6" name="Line 1339"/>
            <p:cNvSpPr>
              <a:spLocks noChangeShapeType="1"/>
            </p:cNvSpPr>
            <p:nvPr/>
          </p:nvSpPr>
          <p:spPr bwMode="auto">
            <a:xfrm>
              <a:off x="2012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7" name="Line 1340"/>
            <p:cNvSpPr>
              <a:spLocks noChangeShapeType="1"/>
            </p:cNvSpPr>
            <p:nvPr/>
          </p:nvSpPr>
          <p:spPr bwMode="auto">
            <a:xfrm>
              <a:off x="2156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8" name="Line 1341"/>
            <p:cNvSpPr>
              <a:spLocks noChangeShapeType="1"/>
            </p:cNvSpPr>
            <p:nvPr/>
          </p:nvSpPr>
          <p:spPr bwMode="auto">
            <a:xfrm>
              <a:off x="2300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9" name="Line 1342"/>
            <p:cNvSpPr>
              <a:spLocks noChangeShapeType="1"/>
            </p:cNvSpPr>
            <p:nvPr/>
          </p:nvSpPr>
          <p:spPr bwMode="auto">
            <a:xfrm>
              <a:off x="2444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" name="Line 1343"/>
            <p:cNvSpPr>
              <a:spLocks noChangeShapeType="1"/>
            </p:cNvSpPr>
            <p:nvPr/>
          </p:nvSpPr>
          <p:spPr bwMode="auto">
            <a:xfrm>
              <a:off x="2588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" name="Line 1344"/>
            <p:cNvSpPr>
              <a:spLocks noChangeShapeType="1"/>
            </p:cNvSpPr>
            <p:nvPr/>
          </p:nvSpPr>
          <p:spPr bwMode="auto">
            <a:xfrm>
              <a:off x="2733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" name="Line 1345"/>
            <p:cNvSpPr>
              <a:spLocks noChangeShapeType="1"/>
            </p:cNvSpPr>
            <p:nvPr/>
          </p:nvSpPr>
          <p:spPr bwMode="auto">
            <a:xfrm>
              <a:off x="2876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3" name="Line 1346"/>
            <p:cNvSpPr>
              <a:spLocks noChangeShapeType="1"/>
            </p:cNvSpPr>
            <p:nvPr/>
          </p:nvSpPr>
          <p:spPr bwMode="auto">
            <a:xfrm>
              <a:off x="3020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4" name="Line 1347"/>
            <p:cNvSpPr>
              <a:spLocks noChangeShapeType="1"/>
            </p:cNvSpPr>
            <p:nvPr/>
          </p:nvSpPr>
          <p:spPr bwMode="auto">
            <a:xfrm>
              <a:off x="3164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5" name="Line 1348"/>
            <p:cNvSpPr>
              <a:spLocks noChangeShapeType="1"/>
            </p:cNvSpPr>
            <p:nvPr/>
          </p:nvSpPr>
          <p:spPr bwMode="auto">
            <a:xfrm>
              <a:off x="3308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6" name="Line 1349"/>
            <p:cNvSpPr>
              <a:spLocks noChangeShapeType="1"/>
            </p:cNvSpPr>
            <p:nvPr/>
          </p:nvSpPr>
          <p:spPr bwMode="auto">
            <a:xfrm>
              <a:off x="3453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7" name="Line 1350"/>
            <p:cNvSpPr>
              <a:spLocks noChangeShapeType="1"/>
            </p:cNvSpPr>
            <p:nvPr/>
          </p:nvSpPr>
          <p:spPr bwMode="auto">
            <a:xfrm>
              <a:off x="3597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8" name="Line 1351"/>
            <p:cNvSpPr>
              <a:spLocks noChangeShapeType="1"/>
            </p:cNvSpPr>
            <p:nvPr/>
          </p:nvSpPr>
          <p:spPr bwMode="auto">
            <a:xfrm>
              <a:off x="3740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9" name="Line 1352"/>
            <p:cNvSpPr>
              <a:spLocks noChangeShapeType="1"/>
            </p:cNvSpPr>
            <p:nvPr/>
          </p:nvSpPr>
          <p:spPr bwMode="auto">
            <a:xfrm>
              <a:off x="3884" y="1773"/>
              <a:ext cx="0" cy="2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" name="Line 1353"/>
            <p:cNvSpPr>
              <a:spLocks noChangeShapeType="1"/>
            </p:cNvSpPr>
            <p:nvPr/>
          </p:nvSpPr>
          <p:spPr bwMode="auto">
            <a:xfrm>
              <a:off x="4028" y="1773"/>
              <a:ext cx="0" cy="22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" name="Rectangle 1354"/>
            <p:cNvSpPr>
              <a:spLocks noChangeArrowheads="1"/>
            </p:cNvSpPr>
            <p:nvPr/>
          </p:nvSpPr>
          <p:spPr bwMode="auto">
            <a:xfrm>
              <a:off x="1729" y="1912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2" name="Rectangle 1355"/>
            <p:cNvSpPr>
              <a:spLocks noChangeArrowheads="1"/>
            </p:cNvSpPr>
            <p:nvPr/>
          </p:nvSpPr>
          <p:spPr bwMode="auto">
            <a:xfrm>
              <a:off x="1585" y="1912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3" name="Rectangle 1356"/>
            <p:cNvSpPr>
              <a:spLocks noChangeArrowheads="1"/>
            </p:cNvSpPr>
            <p:nvPr/>
          </p:nvSpPr>
          <p:spPr bwMode="auto">
            <a:xfrm>
              <a:off x="1441" y="1912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4" name="Rectangle 1357"/>
            <p:cNvSpPr>
              <a:spLocks noChangeArrowheads="1"/>
            </p:cNvSpPr>
            <p:nvPr/>
          </p:nvSpPr>
          <p:spPr bwMode="auto">
            <a:xfrm>
              <a:off x="1729" y="1778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5" name="Rectangle 1358"/>
            <p:cNvSpPr>
              <a:spLocks noChangeArrowheads="1"/>
            </p:cNvSpPr>
            <p:nvPr/>
          </p:nvSpPr>
          <p:spPr bwMode="auto">
            <a:xfrm>
              <a:off x="1585" y="1778"/>
              <a:ext cx="144" cy="13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6" name="Rectangle 1359"/>
            <p:cNvSpPr>
              <a:spLocks noChangeArrowheads="1"/>
            </p:cNvSpPr>
            <p:nvPr/>
          </p:nvSpPr>
          <p:spPr bwMode="auto">
            <a:xfrm>
              <a:off x="1441" y="1778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7" name="Rectangle 1360"/>
            <p:cNvSpPr>
              <a:spLocks noChangeArrowheads="1"/>
            </p:cNvSpPr>
            <p:nvPr/>
          </p:nvSpPr>
          <p:spPr bwMode="auto">
            <a:xfrm>
              <a:off x="1729" y="1644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8" name="Rectangle 1361"/>
            <p:cNvSpPr>
              <a:spLocks noChangeArrowheads="1"/>
            </p:cNvSpPr>
            <p:nvPr/>
          </p:nvSpPr>
          <p:spPr bwMode="auto">
            <a:xfrm>
              <a:off x="1585" y="1644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9" name="Rectangle 1362"/>
            <p:cNvSpPr>
              <a:spLocks noChangeArrowheads="1"/>
            </p:cNvSpPr>
            <p:nvPr/>
          </p:nvSpPr>
          <p:spPr bwMode="auto">
            <a:xfrm>
              <a:off x="1441" y="1644"/>
              <a:ext cx="144" cy="134"/>
            </a:xfrm>
            <a:prstGeom prst="rect">
              <a:avLst/>
            </a:prstGeom>
            <a:solidFill>
              <a:srgbClr val="CCEC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</a:pPr>
              <a:endParaRPr kumimoji="0" lang="ko-KR" altLang="ko-KR" sz="8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0" name="Line 1363"/>
            <p:cNvSpPr>
              <a:spLocks noChangeShapeType="1"/>
            </p:cNvSpPr>
            <p:nvPr/>
          </p:nvSpPr>
          <p:spPr bwMode="auto">
            <a:xfrm>
              <a:off x="1441" y="1644"/>
              <a:ext cx="4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1" name="Line 1364"/>
            <p:cNvSpPr>
              <a:spLocks noChangeShapeType="1"/>
            </p:cNvSpPr>
            <p:nvPr/>
          </p:nvSpPr>
          <p:spPr bwMode="auto">
            <a:xfrm>
              <a:off x="1441" y="1778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Line 1365"/>
            <p:cNvSpPr>
              <a:spLocks noChangeShapeType="1"/>
            </p:cNvSpPr>
            <p:nvPr/>
          </p:nvSpPr>
          <p:spPr bwMode="auto">
            <a:xfrm>
              <a:off x="1441" y="1912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3" name="Line 1366"/>
            <p:cNvSpPr>
              <a:spLocks noChangeShapeType="1"/>
            </p:cNvSpPr>
            <p:nvPr/>
          </p:nvSpPr>
          <p:spPr bwMode="auto">
            <a:xfrm>
              <a:off x="1441" y="2046"/>
              <a:ext cx="4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4" name="Line 1367"/>
            <p:cNvSpPr>
              <a:spLocks noChangeShapeType="1"/>
            </p:cNvSpPr>
            <p:nvPr/>
          </p:nvSpPr>
          <p:spPr bwMode="auto">
            <a:xfrm>
              <a:off x="1441" y="1644"/>
              <a:ext cx="0" cy="40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Line 1368"/>
            <p:cNvSpPr>
              <a:spLocks noChangeShapeType="1"/>
            </p:cNvSpPr>
            <p:nvPr/>
          </p:nvSpPr>
          <p:spPr bwMode="auto">
            <a:xfrm>
              <a:off x="1585" y="1644"/>
              <a:ext cx="0" cy="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6" name="Line 1369"/>
            <p:cNvSpPr>
              <a:spLocks noChangeShapeType="1"/>
            </p:cNvSpPr>
            <p:nvPr/>
          </p:nvSpPr>
          <p:spPr bwMode="auto">
            <a:xfrm>
              <a:off x="1729" y="1644"/>
              <a:ext cx="0" cy="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7" name="Line 1370"/>
            <p:cNvSpPr>
              <a:spLocks noChangeShapeType="1"/>
            </p:cNvSpPr>
            <p:nvPr/>
          </p:nvSpPr>
          <p:spPr bwMode="auto">
            <a:xfrm>
              <a:off x="1873" y="1644"/>
              <a:ext cx="0" cy="40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9" name="바닥글 개체 틀 34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350" name="슬라이드 번호 개체 틀 349">
            <a:extLst>
              <a:ext uri="{FF2B5EF4-FFF2-40B4-BE49-F238E27FC236}">
                <a16:creationId xmlns:a16="http://schemas.microsoft.com/office/drawing/2014/main" id="{18246848-85A7-4077-93B3-39750E221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5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6987770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마스크의 특성</a:t>
            </a:r>
            <a:endParaRPr lang="en-US" altLang="ko-KR" dirty="0"/>
          </a:p>
          <a:p>
            <a:r>
              <a:rPr lang="ko-KR" altLang="en-US" dirty="0"/>
              <a:t>마스크 크기는 홀수를 사용</a:t>
            </a:r>
            <a:endParaRPr lang="en-US" altLang="ko-KR" dirty="0"/>
          </a:p>
          <a:p>
            <a:pPr lvl="1"/>
            <a:r>
              <a:rPr lang="ko-KR" altLang="en-US" dirty="0"/>
              <a:t>주위 픽셀 값을 각 방향에 대칭적으로 고려</a:t>
            </a:r>
            <a:endParaRPr lang="en-US" altLang="ko-KR" dirty="0"/>
          </a:p>
          <a:p>
            <a:pPr lvl="1"/>
            <a:r>
              <a:rPr lang="en-US" altLang="ko-KR" dirty="0"/>
              <a:t>3x3, 5x5, 7x7 </a:t>
            </a:r>
            <a:r>
              <a:rPr lang="ko-KR" altLang="en-US" dirty="0"/>
              <a:t>등의 크기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3x3 </a:t>
            </a:r>
            <a:r>
              <a:rPr lang="ko-KR" altLang="en-US" dirty="0"/>
              <a:t>마스크를 사용할 경우 최 외각 한 줄을 처리 못함</a:t>
            </a:r>
            <a:endParaRPr lang="en-US" altLang="ko-KR" dirty="0"/>
          </a:p>
          <a:p>
            <a:r>
              <a:rPr lang="en-US" altLang="ko-KR" dirty="0"/>
              <a:t>5x5 </a:t>
            </a:r>
            <a:r>
              <a:rPr lang="ko-KR" altLang="en-US" dirty="0"/>
              <a:t>마스크를 사용할 경우 최 외각 두 줄을 처리 못함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A570F-18A4-4FB1-8777-9B18692A6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6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5416886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최 외각 픽셀에 대한 처리</a:t>
            </a:r>
            <a:endParaRPr lang="en-US" altLang="ko-KR" dirty="0"/>
          </a:p>
          <a:p>
            <a:r>
              <a:rPr lang="en-US" altLang="ko-KR" dirty="0"/>
              <a:t>zero padding</a:t>
            </a:r>
          </a:p>
          <a:p>
            <a:pPr lvl="1"/>
            <a:r>
              <a:rPr lang="ko-KR" altLang="en-US" dirty="0"/>
              <a:t>마스크 </a:t>
            </a:r>
            <a:r>
              <a:rPr lang="ko-KR" altLang="en-US" dirty="0" err="1"/>
              <a:t>적용시</a:t>
            </a:r>
            <a:r>
              <a:rPr lang="ko-KR" altLang="en-US" dirty="0"/>
              <a:t> 존재하지 않는 픽셀들의 값을 모두 </a:t>
            </a:r>
            <a:r>
              <a:rPr lang="en-US" altLang="ko-KR" dirty="0"/>
              <a:t>0</a:t>
            </a:r>
            <a:r>
              <a:rPr lang="ko-KR" altLang="en-US" dirty="0"/>
              <a:t>으로 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윈도우가 영상과 중첩되는 첫 위치에서 계산 시작</a:t>
            </a:r>
            <a:endParaRPr lang="en-US" altLang="ko-KR" dirty="0"/>
          </a:p>
          <a:p>
            <a:pPr lvl="1"/>
            <a:r>
              <a:rPr lang="en-US" altLang="ko-KR" dirty="0"/>
              <a:t>3x3 </a:t>
            </a:r>
            <a:r>
              <a:rPr lang="ko-KR" altLang="en-US" dirty="0"/>
              <a:t>마스크일 때에 </a:t>
            </a:r>
            <a:r>
              <a:rPr lang="en-US" altLang="ko-KR" dirty="0"/>
              <a:t>(0,0)</a:t>
            </a:r>
            <a:r>
              <a:rPr lang="ko-KR" altLang="en-US" dirty="0"/>
              <a:t>대신 </a:t>
            </a:r>
            <a:r>
              <a:rPr lang="en-US" altLang="ko-KR" dirty="0"/>
              <a:t>(1,1)</a:t>
            </a:r>
            <a:r>
              <a:rPr lang="ko-KR" altLang="en-US" dirty="0"/>
              <a:t>에서 시작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출력 영상의 최 외각 픽셀 처리 방법</a:t>
            </a:r>
            <a:endParaRPr lang="en-US" altLang="ko-KR" dirty="0"/>
          </a:p>
          <a:p>
            <a:pPr lvl="2"/>
            <a:r>
              <a:rPr lang="ko-KR" altLang="en-US" dirty="0"/>
              <a:t>입력 영상의 픽셀 값 그대로 적용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또는 </a:t>
            </a:r>
            <a:r>
              <a:rPr lang="en-US" altLang="ko-KR" dirty="0"/>
              <a:t>255</a:t>
            </a:r>
            <a:r>
              <a:rPr lang="ko-KR" altLang="en-US" dirty="0"/>
              <a:t>로 채움</a:t>
            </a:r>
            <a:endParaRPr lang="en-US" altLang="ko-KR" dirty="0"/>
          </a:p>
          <a:p>
            <a:pPr lvl="2"/>
            <a:r>
              <a:rPr lang="ko-KR" altLang="en-US" dirty="0"/>
              <a:t>잡음</a:t>
            </a:r>
            <a:r>
              <a:rPr lang="en-US" altLang="ko-KR" dirty="0"/>
              <a:t>(0~255) </a:t>
            </a:r>
            <a:r>
              <a:rPr lang="ko-KR" altLang="en-US" dirty="0"/>
              <a:t>사이의 랜덤 값으로 채움</a:t>
            </a:r>
            <a:endParaRPr lang="en-US" altLang="ko-KR" dirty="0"/>
          </a:p>
          <a:p>
            <a:pPr lvl="2"/>
            <a:r>
              <a:rPr lang="ko-KR" altLang="en-US" dirty="0"/>
              <a:t>가장 가까운 위치의 픽셀과 같은 값으로 채움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64" name="그룹 363"/>
          <p:cNvGrpSpPr/>
          <p:nvPr/>
        </p:nvGrpSpPr>
        <p:grpSpPr>
          <a:xfrm>
            <a:off x="5923663" y="3810980"/>
            <a:ext cx="3109964" cy="2684819"/>
            <a:chOff x="5729291" y="3643180"/>
            <a:chExt cx="3304336" cy="2852620"/>
          </a:xfrm>
        </p:grpSpPr>
        <p:grpSp>
          <p:nvGrpSpPr>
            <p:cNvPr id="363" name="그룹 362"/>
            <p:cNvGrpSpPr/>
            <p:nvPr/>
          </p:nvGrpSpPr>
          <p:grpSpPr>
            <a:xfrm>
              <a:off x="5729291" y="3643180"/>
              <a:ext cx="3304336" cy="2852620"/>
              <a:chOff x="5729291" y="3643179"/>
              <a:chExt cx="3304336" cy="2852621"/>
            </a:xfrm>
          </p:grpSpPr>
          <p:sp>
            <p:nvSpPr>
              <p:cNvPr id="6" name="Rectangle 1029"/>
              <p:cNvSpPr>
                <a:spLocks noChangeArrowheads="1"/>
              </p:cNvSpPr>
              <p:nvPr/>
            </p:nvSpPr>
            <p:spPr bwMode="auto">
              <a:xfrm>
                <a:off x="8839254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" name="Rectangle 1030"/>
              <p:cNvSpPr>
                <a:spLocks noChangeArrowheads="1"/>
              </p:cNvSpPr>
              <p:nvPr/>
            </p:nvSpPr>
            <p:spPr bwMode="auto">
              <a:xfrm>
                <a:off x="8644882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" name="Rectangle 1031"/>
              <p:cNvSpPr>
                <a:spLocks noChangeArrowheads="1"/>
              </p:cNvSpPr>
              <p:nvPr/>
            </p:nvSpPr>
            <p:spPr bwMode="auto">
              <a:xfrm>
                <a:off x="8451859" y="632799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" name="Rectangle 1032"/>
              <p:cNvSpPr>
                <a:spLocks noChangeArrowheads="1"/>
              </p:cNvSpPr>
              <p:nvPr/>
            </p:nvSpPr>
            <p:spPr bwMode="auto">
              <a:xfrm>
                <a:off x="8257486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" name="Rectangle 1033"/>
              <p:cNvSpPr>
                <a:spLocks noChangeArrowheads="1"/>
              </p:cNvSpPr>
              <p:nvPr/>
            </p:nvSpPr>
            <p:spPr bwMode="auto">
              <a:xfrm>
                <a:off x="8061763" y="632799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" name="Rectangle 1034"/>
              <p:cNvSpPr>
                <a:spLocks noChangeArrowheads="1"/>
              </p:cNvSpPr>
              <p:nvPr/>
            </p:nvSpPr>
            <p:spPr bwMode="auto">
              <a:xfrm>
                <a:off x="7867391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" name="Rectangle 1035"/>
              <p:cNvSpPr>
                <a:spLocks noChangeArrowheads="1"/>
              </p:cNvSpPr>
              <p:nvPr/>
            </p:nvSpPr>
            <p:spPr bwMode="auto">
              <a:xfrm>
                <a:off x="7673018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" name="Rectangle 1036"/>
              <p:cNvSpPr>
                <a:spLocks noChangeArrowheads="1"/>
              </p:cNvSpPr>
              <p:nvPr/>
            </p:nvSpPr>
            <p:spPr bwMode="auto">
              <a:xfrm>
                <a:off x="7478645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" name="Rectangle 1037"/>
              <p:cNvSpPr>
                <a:spLocks noChangeArrowheads="1"/>
              </p:cNvSpPr>
              <p:nvPr/>
            </p:nvSpPr>
            <p:spPr bwMode="auto">
              <a:xfrm>
                <a:off x="7285622" y="632799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" name="Rectangle 1038"/>
              <p:cNvSpPr>
                <a:spLocks noChangeArrowheads="1"/>
              </p:cNvSpPr>
              <p:nvPr/>
            </p:nvSpPr>
            <p:spPr bwMode="auto">
              <a:xfrm>
                <a:off x="7089900" y="632799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" name="Rectangle 1039"/>
              <p:cNvSpPr>
                <a:spLocks noChangeArrowheads="1"/>
              </p:cNvSpPr>
              <p:nvPr/>
            </p:nvSpPr>
            <p:spPr bwMode="auto">
              <a:xfrm>
                <a:off x="6895527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" name="Rectangle 1040"/>
              <p:cNvSpPr>
                <a:spLocks noChangeArrowheads="1"/>
              </p:cNvSpPr>
              <p:nvPr/>
            </p:nvSpPr>
            <p:spPr bwMode="auto">
              <a:xfrm>
                <a:off x="6701154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" name="Rectangle 1041"/>
              <p:cNvSpPr>
                <a:spLocks noChangeArrowheads="1"/>
              </p:cNvSpPr>
              <p:nvPr/>
            </p:nvSpPr>
            <p:spPr bwMode="auto">
              <a:xfrm>
                <a:off x="6506782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" name="Rectangle 1042"/>
              <p:cNvSpPr>
                <a:spLocks noChangeArrowheads="1"/>
              </p:cNvSpPr>
              <p:nvPr/>
            </p:nvSpPr>
            <p:spPr bwMode="auto">
              <a:xfrm>
                <a:off x="6312409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" name="Rectangle 1043"/>
              <p:cNvSpPr>
                <a:spLocks noChangeArrowheads="1"/>
              </p:cNvSpPr>
              <p:nvPr/>
            </p:nvSpPr>
            <p:spPr bwMode="auto">
              <a:xfrm>
                <a:off x="6118036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" name="Rectangle 1044"/>
              <p:cNvSpPr>
                <a:spLocks noChangeArrowheads="1"/>
              </p:cNvSpPr>
              <p:nvPr/>
            </p:nvSpPr>
            <p:spPr bwMode="auto">
              <a:xfrm>
                <a:off x="5923663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" name="Rectangle 1045"/>
              <p:cNvSpPr>
                <a:spLocks noChangeArrowheads="1"/>
              </p:cNvSpPr>
              <p:nvPr/>
            </p:nvSpPr>
            <p:spPr bwMode="auto">
              <a:xfrm>
                <a:off x="5729291" y="632799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" name="Rectangle 1046"/>
              <p:cNvSpPr>
                <a:spLocks noChangeArrowheads="1"/>
              </p:cNvSpPr>
              <p:nvPr/>
            </p:nvSpPr>
            <p:spPr bwMode="auto">
              <a:xfrm>
                <a:off x="8839254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" name="Rectangle 1047"/>
              <p:cNvSpPr>
                <a:spLocks noChangeArrowheads="1"/>
              </p:cNvSpPr>
              <p:nvPr/>
            </p:nvSpPr>
            <p:spPr bwMode="auto">
              <a:xfrm>
                <a:off x="8644882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" name="Rectangle 1048"/>
              <p:cNvSpPr>
                <a:spLocks noChangeArrowheads="1"/>
              </p:cNvSpPr>
              <p:nvPr/>
            </p:nvSpPr>
            <p:spPr bwMode="auto">
              <a:xfrm>
                <a:off x="8451859" y="6160198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" name="Rectangle 1049"/>
              <p:cNvSpPr>
                <a:spLocks noChangeArrowheads="1"/>
              </p:cNvSpPr>
              <p:nvPr/>
            </p:nvSpPr>
            <p:spPr bwMode="auto">
              <a:xfrm>
                <a:off x="8257486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" name="Rectangle 1050"/>
              <p:cNvSpPr>
                <a:spLocks noChangeArrowheads="1"/>
              </p:cNvSpPr>
              <p:nvPr/>
            </p:nvSpPr>
            <p:spPr bwMode="auto">
              <a:xfrm>
                <a:off x="8061763" y="6160198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" name="Rectangle 1051"/>
              <p:cNvSpPr>
                <a:spLocks noChangeArrowheads="1"/>
              </p:cNvSpPr>
              <p:nvPr/>
            </p:nvSpPr>
            <p:spPr bwMode="auto">
              <a:xfrm>
                <a:off x="7867391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" name="Rectangle 1052"/>
              <p:cNvSpPr>
                <a:spLocks noChangeArrowheads="1"/>
              </p:cNvSpPr>
              <p:nvPr/>
            </p:nvSpPr>
            <p:spPr bwMode="auto">
              <a:xfrm>
                <a:off x="7673018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0" name="Rectangle 1053"/>
              <p:cNvSpPr>
                <a:spLocks noChangeArrowheads="1"/>
              </p:cNvSpPr>
              <p:nvPr/>
            </p:nvSpPr>
            <p:spPr bwMode="auto">
              <a:xfrm>
                <a:off x="7478645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1" name="Rectangle 1054"/>
              <p:cNvSpPr>
                <a:spLocks noChangeArrowheads="1"/>
              </p:cNvSpPr>
              <p:nvPr/>
            </p:nvSpPr>
            <p:spPr bwMode="auto">
              <a:xfrm>
                <a:off x="7285622" y="6160198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2" name="Rectangle 1055"/>
              <p:cNvSpPr>
                <a:spLocks noChangeArrowheads="1"/>
              </p:cNvSpPr>
              <p:nvPr/>
            </p:nvSpPr>
            <p:spPr bwMode="auto">
              <a:xfrm>
                <a:off x="7089900" y="6160198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3" name="Rectangle 1056"/>
              <p:cNvSpPr>
                <a:spLocks noChangeArrowheads="1"/>
              </p:cNvSpPr>
              <p:nvPr/>
            </p:nvSpPr>
            <p:spPr bwMode="auto">
              <a:xfrm>
                <a:off x="6895527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4" name="Rectangle 1057"/>
              <p:cNvSpPr>
                <a:spLocks noChangeArrowheads="1"/>
              </p:cNvSpPr>
              <p:nvPr/>
            </p:nvSpPr>
            <p:spPr bwMode="auto">
              <a:xfrm>
                <a:off x="6701154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" name="Rectangle 1058"/>
              <p:cNvSpPr>
                <a:spLocks noChangeArrowheads="1"/>
              </p:cNvSpPr>
              <p:nvPr/>
            </p:nvSpPr>
            <p:spPr bwMode="auto">
              <a:xfrm>
                <a:off x="6506782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6" name="Rectangle 1059"/>
              <p:cNvSpPr>
                <a:spLocks noChangeArrowheads="1"/>
              </p:cNvSpPr>
              <p:nvPr/>
            </p:nvSpPr>
            <p:spPr bwMode="auto">
              <a:xfrm>
                <a:off x="6312409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7" name="Rectangle 1060"/>
              <p:cNvSpPr>
                <a:spLocks noChangeArrowheads="1"/>
              </p:cNvSpPr>
              <p:nvPr/>
            </p:nvSpPr>
            <p:spPr bwMode="auto">
              <a:xfrm>
                <a:off x="6118036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8" name="Rectangle 1061"/>
              <p:cNvSpPr>
                <a:spLocks noChangeArrowheads="1"/>
              </p:cNvSpPr>
              <p:nvPr/>
            </p:nvSpPr>
            <p:spPr bwMode="auto">
              <a:xfrm>
                <a:off x="5923663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9" name="Rectangle 1062"/>
              <p:cNvSpPr>
                <a:spLocks noChangeArrowheads="1"/>
              </p:cNvSpPr>
              <p:nvPr/>
            </p:nvSpPr>
            <p:spPr bwMode="auto">
              <a:xfrm>
                <a:off x="5729291" y="616019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0" name="Rectangle 1063"/>
              <p:cNvSpPr>
                <a:spLocks noChangeArrowheads="1"/>
              </p:cNvSpPr>
              <p:nvPr/>
            </p:nvSpPr>
            <p:spPr bwMode="auto">
              <a:xfrm>
                <a:off x="8839254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1" name="Rectangle 1064"/>
              <p:cNvSpPr>
                <a:spLocks noChangeArrowheads="1"/>
              </p:cNvSpPr>
              <p:nvPr/>
            </p:nvSpPr>
            <p:spPr bwMode="auto">
              <a:xfrm>
                <a:off x="8644882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2" name="Rectangle 1065"/>
              <p:cNvSpPr>
                <a:spLocks noChangeArrowheads="1"/>
              </p:cNvSpPr>
              <p:nvPr/>
            </p:nvSpPr>
            <p:spPr bwMode="auto">
              <a:xfrm>
                <a:off x="8451859" y="5992396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3" name="Rectangle 1066"/>
              <p:cNvSpPr>
                <a:spLocks noChangeArrowheads="1"/>
              </p:cNvSpPr>
              <p:nvPr/>
            </p:nvSpPr>
            <p:spPr bwMode="auto">
              <a:xfrm>
                <a:off x="8257486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4" name="Rectangle 1067"/>
              <p:cNvSpPr>
                <a:spLocks noChangeArrowheads="1"/>
              </p:cNvSpPr>
              <p:nvPr/>
            </p:nvSpPr>
            <p:spPr bwMode="auto">
              <a:xfrm>
                <a:off x="8061763" y="5992396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5" name="Rectangle 1068"/>
              <p:cNvSpPr>
                <a:spLocks noChangeArrowheads="1"/>
              </p:cNvSpPr>
              <p:nvPr/>
            </p:nvSpPr>
            <p:spPr bwMode="auto">
              <a:xfrm>
                <a:off x="7867391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6" name="Rectangle 1069"/>
              <p:cNvSpPr>
                <a:spLocks noChangeArrowheads="1"/>
              </p:cNvSpPr>
              <p:nvPr/>
            </p:nvSpPr>
            <p:spPr bwMode="auto">
              <a:xfrm>
                <a:off x="7673018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7" name="Rectangle 1070"/>
              <p:cNvSpPr>
                <a:spLocks noChangeArrowheads="1"/>
              </p:cNvSpPr>
              <p:nvPr/>
            </p:nvSpPr>
            <p:spPr bwMode="auto">
              <a:xfrm>
                <a:off x="7478645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8" name="Rectangle 1071"/>
              <p:cNvSpPr>
                <a:spLocks noChangeArrowheads="1"/>
              </p:cNvSpPr>
              <p:nvPr/>
            </p:nvSpPr>
            <p:spPr bwMode="auto">
              <a:xfrm>
                <a:off x="7285622" y="5992396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9" name="Rectangle 1072"/>
              <p:cNvSpPr>
                <a:spLocks noChangeArrowheads="1"/>
              </p:cNvSpPr>
              <p:nvPr/>
            </p:nvSpPr>
            <p:spPr bwMode="auto">
              <a:xfrm>
                <a:off x="7089900" y="5992396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0" name="Rectangle 1073"/>
              <p:cNvSpPr>
                <a:spLocks noChangeArrowheads="1"/>
              </p:cNvSpPr>
              <p:nvPr/>
            </p:nvSpPr>
            <p:spPr bwMode="auto">
              <a:xfrm>
                <a:off x="6895527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1" name="Rectangle 1074"/>
              <p:cNvSpPr>
                <a:spLocks noChangeArrowheads="1"/>
              </p:cNvSpPr>
              <p:nvPr/>
            </p:nvSpPr>
            <p:spPr bwMode="auto">
              <a:xfrm>
                <a:off x="6701154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2" name="Rectangle 1075"/>
              <p:cNvSpPr>
                <a:spLocks noChangeArrowheads="1"/>
              </p:cNvSpPr>
              <p:nvPr/>
            </p:nvSpPr>
            <p:spPr bwMode="auto">
              <a:xfrm>
                <a:off x="6506782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3" name="Rectangle 1076"/>
              <p:cNvSpPr>
                <a:spLocks noChangeArrowheads="1"/>
              </p:cNvSpPr>
              <p:nvPr/>
            </p:nvSpPr>
            <p:spPr bwMode="auto">
              <a:xfrm>
                <a:off x="6312409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4" name="Rectangle 1077"/>
              <p:cNvSpPr>
                <a:spLocks noChangeArrowheads="1"/>
              </p:cNvSpPr>
              <p:nvPr/>
            </p:nvSpPr>
            <p:spPr bwMode="auto">
              <a:xfrm>
                <a:off x="6118036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5" name="Rectangle 1078"/>
              <p:cNvSpPr>
                <a:spLocks noChangeArrowheads="1"/>
              </p:cNvSpPr>
              <p:nvPr/>
            </p:nvSpPr>
            <p:spPr bwMode="auto">
              <a:xfrm>
                <a:off x="5923663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6" name="Rectangle 1079"/>
              <p:cNvSpPr>
                <a:spLocks noChangeArrowheads="1"/>
              </p:cNvSpPr>
              <p:nvPr/>
            </p:nvSpPr>
            <p:spPr bwMode="auto">
              <a:xfrm>
                <a:off x="5729291" y="599239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7" name="Rectangle 1080"/>
              <p:cNvSpPr>
                <a:spLocks noChangeArrowheads="1"/>
              </p:cNvSpPr>
              <p:nvPr/>
            </p:nvSpPr>
            <p:spPr bwMode="auto">
              <a:xfrm>
                <a:off x="8839254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8" name="Rectangle 1081"/>
              <p:cNvSpPr>
                <a:spLocks noChangeArrowheads="1"/>
              </p:cNvSpPr>
              <p:nvPr/>
            </p:nvSpPr>
            <p:spPr bwMode="auto">
              <a:xfrm>
                <a:off x="8644882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9" name="Rectangle 1082"/>
              <p:cNvSpPr>
                <a:spLocks noChangeArrowheads="1"/>
              </p:cNvSpPr>
              <p:nvPr/>
            </p:nvSpPr>
            <p:spPr bwMode="auto">
              <a:xfrm>
                <a:off x="8451859" y="5824595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0" name="Rectangle 1083"/>
              <p:cNvSpPr>
                <a:spLocks noChangeArrowheads="1"/>
              </p:cNvSpPr>
              <p:nvPr/>
            </p:nvSpPr>
            <p:spPr bwMode="auto">
              <a:xfrm>
                <a:off x="8257486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1" name="Rectangle 1084"/>
              <p:cNvSpPr>
                <a:spLocks noChangeArrowheads="1"/>
              </p:cNvSpPr>
              <p:nvPr/>
            </p:nvSpPr>
            <p:spPr bwMode="auto">
              <a:xfrm>
                <a:off x="8061763" y="5824595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2" name="Rectangle 1085"/>
              <p:cNvSpPr>
                <a:spLocks noChangeArrowheads="1"/>
              </p:cNvSpPr>
              <p:nvPr/>
            </p:nvSpPr>
            <p:spPr bwMode="auto">
              <a:xfrm>
                <a:off x="7867391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3" name="Rectangle 1086"/>
              <p:cNvSpPr>
                <a:spLocks noChangeArrowheads="1"/>
              </p:cNvSpPr>
              <p:nvPr/>
            </p:nvSpPr>
            <p:spPr bwMode="auto">
              <a:xfrm>
                <a:off x="7673018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4" name="Rectangle 1087"/>
              <p:cNvSpPr>
                <a:spLocks noChangeArrowheads="1"/>
              </p:cNvSpPr>
              <p:nvPr/>
            </p:nvSpPr>
            <p:spPr bwMode="auto">
              <a:xfrm>
                <a:off x="7478645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5" name="Rectangle 1088"/>
              <p:cNvSpPr>
                <a:spLocks noChangeArrowheads="1"/>
              </p:cNvSpPr>
              <p:nvPr/>
            </p:nvSpPr>
            <p:spPr bwMode="auto">
              <a:xfrm>
                <a:off x="7285622" y="5824595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6" name="Rectangle 1089"/>
              <p:cNvSpPr>
                <a:spLocks noChangeArrowheads="1"/>
              </p:cNvSpPr>
              <p:nvPr/>
            </p:nvSpPr>
            <p:spPr bwMode="auto">
              <a:xfrm>
                <a:off x="7089900" y="5824595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7" name="Rectangle 1090"/>
              <p:cNvSpPr>
                <a:spLocks noChangeArrowheads="1"/>
              </p:cNvSpPr>
              <p:nvPr/>
            </p:nvSpPr>
            <p:spPr bwMode="auto">
              <a:xfrm>
                <a:off x="6895527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8" name="Rectangle 1091"/>
              <p:cNvSpPr>
                <a:spLocks noChangeArrowheads="1"/>
              </p:cNvSpPr>
              <p:nvPr/>
            </p:nvSpPr>
            <p:spPr bwMode="auto">
              <a:xfrm>
                <a:off x="6701154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9" name="Rectangle 1092"/>
              <p:cNvSpPr>
                <a:spLocks noChangeArrowheads="1"/>
              </p:cNvSpPr>
              <p:nvPr/>
            </p:nvSpPr>
            <p:spPr bwMode="auto">
              <a:xfrm>
                <a:off x="6506782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0" name="Rectangle 1093"/>
              <p:cNvSpPr>
                <a:spLocks noChangeArrowheads="1"/>
              </p:cNvSpPr>
              <p:nvPr/>
            </p:nvSpPr>
            <p:spPr bwMode="auto">
              <a:xfrm>
                <a:off x="6312409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1" name="Rectangle 1094"/>
              <p:cNvSpPr>
                <a:spLocks noChangeArrowheads="1"/>
              </p:cNvSpPr>
              <p:nvPr/>
            </p:nvSpPr>
            <p:spPr bwMode="auto">
              <a:xfrm>
                <a:off x="6118036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2" name="Rectangle 1095"/>
              <p:cNvSpPr>
                <a:spLocks noChangeArrowheads="1"/>
              </p:cNvSpPr>
              <p:nvPr/>
            </p:nvSpPr>
            <p:spPr bwMode="auto">
              <a:xfrm>
                <a:off x="5923663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3" name="Rectangle 1096"/>
              <p:cNvSpPr>
                <a:spLocks noChangeArrowheads="1"/>
              </p:cNvSpPr>
              <p:nvPr/>
            </p:nvSpPr>
            <p:spPr bwMode="auto">
              <a:xfrm>
                <a:off x="5729291" y="582459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4" name="Rectangle 1097"/>
              <p:cNvSpPr>
                <a:spLocks noChangeArrowheads="1"/>
              </p:cNvSpPr>
              <p:nvPr/>
            </p:nvSpPr>
            <p:spPr bwMode="auto">
              <a:xfrm>
                <a:off x="8839254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5" name="Rectangle 1098"/>
              <p:cNvSpPr>
                <a:spLocks noChangeArrowheads="1"/>
              </p:cNvSpPr>
              <p:nvPr/>
            </p:nvSpPr>
            <p:spPr bwMode="auto">
              <a:xfrm>
                <a:off x="8644882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6" name="Rectangle 1099"/>
              <p:cNvSpPr>
                <a:spLocks noChangeArrowheads="1"/>
              </p:cNvSpPr>
              <p:nvPr/>
            </p:nvSpPr>
            <p:spPr bwMode="auto">
              <a:xfrm>
                <a:off x="8451859" y="5656794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7" name="Rectangle 1100"/>
              <p:cNvSpPr>
                <a:spLocks noChangeArrowheads="1"/>
              </p:cNvSpPr>
              <p:nvPr/>
            </p:nvSpPr>
            <p:spPr bwMode="auto">
              <a:xfrm>
                <a:off x="8257486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8" name="Rectangle 1101"/>
              <p:cNvSpPr>
                <a:spLocks noChangeArrowheads="1"/>
              </p:cNvSpPr>
              <p:nvPr/>
            </p:nvSpPr>
            <p:spPr bwMode="auto">
              <a:xfrm>
                <a:off x="8061763" y="5656794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9" name="Rectangle 1102"/>
              <p:cNvSpPr>
                <a:spLocks noChangeArrowheads="1"/>
              </p:cNvSpPr>
              <p:nvPr/>
            </p:nvSpPr>
            <p:spPr bwMode="auto">
              <a:xfrm>
                <a:off x="7867391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0" name="Rectangle 1103"/>
              <p:cNvSpPr>
                <a:spLocks noChangeArrowheads="1"/>
              </p:cNvSpPr>
              <p:nvPr/>
            </p:nvSpPr>
            <p:spPr bwMode="auto">
              <a:xfrm>
                <a:off x="7673018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1" name="Rectangle 1104"/>
              <p:cNvSpPr>
                <a:spLocks noChangeArrowheads="1"/>
              </p:cNvSpPr>
              <p:nvPr/>
            </p:nvSpPr>
            <p:spPr bwMode="auto">
              <a:xfrm>
                <a:off x="7478645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2" name="Rectangle 1105"/>
              <p:cNvSpPr>
                <a:spLocks noChangeArrowheads="1"/>
              </p:cNvSpPr>
              <p:nvPr/>
            </p:nvSpPr>
            <p:spPr bwMode="auto">
              <a:xfrm>
                <a:off x="7285622" y="5656794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3" name="Rectangle 1106"/>
              <p:cNvSpPr>
                <a:spLocks noChangeArrowheads="1"/>
              </p:cNvSpPr>
              <p:nvPr/>
            </p:nvSpPr>
            <p:spPr bwMode="auto">
              <a:xfrm>
                <a:off x="7089900" y="5656794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4" name="Rectangle 1107"/>
              <p:cNvSpPr>
                <a:spLocks noChangeArrowheads="1"/>
              </p:cNvSpPr>
              <p:nvPr/>
            </p:nvSpPr>
            <p:spPr bwMode="auto">
              <a:xfrm>
                <a:off x="6895527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5" name="Rectangle 1108"/>
              <p:cNvSpPr>
                <a:spLocks noChangeArrowheads="1"/>
              </p:cNvSpPr>
              <p:nvPr/>
            </p:nvSpPr>
            <p:spPr bwMode="auto">
              <a:xfrm>
                <a:off x="6701154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6" name="Rectangle 1109"/>
              <p:cNvSpPr>
                <a:spLocks noChangeArrowheads="1"/>
              </p:cNvSpPr>
              <p:nvPr/>
            </p:nvSpPr>
            <p:spPr bwMode="auto">
              <a:xfrm>
                <a:off x="6506782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7" name="Rectangle 1110"/>
              <p:cNvSpPr>
                <a:spLocks noChangeArrowheads="1"/>
              </p:cNvSpPr>
              <p:nvPr/>
            </p:nvSpPr>
            <p:spPr bwMode="auto">
              <a:xfrm>
                <a:off x="6312409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8" name="Rectangle 1111"/>
              <p:cNvSpPr>
                <a:spLocks noChangeArrowheads="1"/>
              </p:cNvSpPr>
              <p:nvPr/>
            </p:nvSpPr>
            <p:spPr bwMode="auto">
              <a:xfrm>
                <a:off x="6118036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9" name="Rectangle 1112"/>
              <p:cNvSpPr>
                <a:spLocks noChangeArrowheads="1"/>
              </p:cNvSpPr>
              <p:nvPr/>
            </p:nvSpPr>
            <p:spPr bwMode="auto">
              <a:xfrm>
                <a:off x="5923663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0" name="Rectangle 1113"/>
              <p:cNvSpPr>
                <a:spLocks noChangeArrowheads="1"/>
              </p:cNvSpPr>
              <p:nvPr/>
            </p:nvSpPr>
            <p:spPr bwMode="auto">
              <a:xfrm>
                <a:off x="5729291" y="565679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1" name="Rectangle 1114"/>
              <p:cNvSpPr>
                <a:spLocks noChangeArrowheads="1"/>
              </p:cNvSpPr>
              <p:nvPr/>
            </p:nvSpPr>
            <p:spPr bwMode="auto">
              <a:xfrm>
                <a:off x="8839254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2" name="Rectangle 1115"/>
              <p:cNvSpPr>
                <a:spLocks noChangeArrowheads="1"/>
              </p:cNvSpPr>
              <p:nvPr/>
            </p:nvSpPr>
            <p:spPr bwMode="auto">
              <a:xfrm>
                <a:off x="8644882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3" name="Rectangle 1116"/>
              <p:cNvSpPr>
                <a:spLocks noChangeArrowheads="1"/>
              </p:cNvSpPr>
              <p:nvPr/>
            </p:nvSpPr>
            <p:spPr bwMode="auto">
              <a:xfrm>
                <a:off x="8451859" y="5488993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4" name="Rectangle 1117"/>
              <p:cNvSpPr>
                <a:spLocks noChangeArrowheads="1"/>
              </p:cNvSpPr>
              <p:nvPr/>
            </p:nvSpPr>
            <p:spPr bwMode="auto">
              <a:xfrm>
                <a:off x="8257486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5" name="Rectangle 1118"/>
              <p:cNvSpPr>
                <a:spLocks noChangeArrowheads="1"/>
              </p:cNvSpPr>
              <p:nvPr/>
            </p:nvSpPr>
            <p:spPr bwMode="auto">
              <a:xfrm>
                <a:off x="8061763" y="5488993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6" name="Rectangle 1119"/>
              <p:cNvSpPr>
                <a:spLocks noChangeArrowheads="1"/>
              </p:cNvSpPr>
              <p:nvPr/>
            </p:nvSpPr>
            <p:spPr bwMode="auto">
              <a:xfrm>
                <a:off x="7867391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7" name="Rectangle 1120"/>
              <p:cNvSpPr>
                <a:spLocks noChangeArrowheads="1"/>
              </p:cNvSpPr>
              <p:nvPr/>
            </p:nvSpPr>
            <p:spPr bwMode="auto">
              <a:xfrm>
                <a:off x="7673018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8" name="Rectangle 1121"/>
              <p:cNvSpPr>
                <a:spLocks noChangeArrowheads="1"/>
              </p:cNvSpPr>
              <p:nvPr/>
            </p:nvSpPr>
            <p:spPr bwMode="auto">
              <a:xfrm>
                <a:off x="7478645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9" name="Rectangle 1122"/>
              <p:cNvSpPr>
                <a:spLocks noChangeArrowheads="1"/>
              </p:cNvSpPr>
              <p:nvPr/>
            </p:nvSpPr>
            <p:spPr bwMode="auto">
              <a:xfrm>
                <a:off x="7285622" y="5488993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0" name="Rectangle 1123"/>
              <p:cNvSpPr>
                <a:spLocks noChangeArrowheads="1"/>
              </p:cNvSpPr>
              <p:nvPr/>
            </p:nvSpPr>
            <p:spPr bwMode="auto">
              <a:xfrm>
                <a:off x="7089900" y="5488993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1" name="Rectangle 1124"/>
              <p:cNvSpPr>
                <a:spLocks noChangeArrowheads="1"/>
              </p:cNvSpPr>
              <p:nvPr/>
            </p:nvSpPr>
            <p:spPr bwMode="auto">
              <a:xfrm>
                <a:off x="6895527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2" name="Rectangle 1125"/>
              <p:cNvSpPr>
                <a:spLocks noChangeArrowheads="1"/>
              </p:cNvSpPr>
              <p:nvPr/>
            </p:nvSpPr>
            <p:spPr bwMode="auto">
              <a:xfrm>
                <a:off x="6701154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3" name="Rectangle 1126"/>
              <p:cNvSpPr>
                <a:spLocks noChangeArrowheads="1"/>
              </p:cNvSpPr>
              <p:nvPr/>
            </p:nvSpPr>
            <p:spPr bwMode="auto">
              <a:xfrm>
                <a:off x="6506782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4" name="Rectangle 1127"/>
              <p:cNvSpPr>
                <a:spLocks noChangeArrowheads="1"/>
              </p:cNvSpPr>
              <p:nvPr/>
            </p:nvSpPr>
            <p:spPr bwMode="auto">
              <a:xfrm>
                <a:off x="6312409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5" name="Rectangle 1128"/>
              <p:cNvSpPr>
                <a:spLocks noChangeArrowheads="1"/>
              </p:cNvSpPr>
              <p:nvPr/>
            </p:nvSpPr>
            <p:spPr bwMode="auto">
              <a:xfrm>
                <a:off x="6118036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6" name="Rectangle 1129"/>
              <p:cNvSpPr>
                <a:spLocks noChangeArrowheads="1"/>
              </p:cNvSpPr>
              <p:nvPr/>
            </p:nvSpPr>
            <p:spPr bwMode="auto">
              <a:xfrm>
                <a:off x="5923663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7" name="Rectangle 1130"/>
              <p:cNvSpPr>
                <a:spLocks noChangeArrowheads="1"/>
              </p:cNvSpPr>
              <p:nvPr/>
            </p:nvSpPr>
            <p:spPr bwMode="auto">
              <a:xfrm>
                <a:off x="5729291" y="548899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8" name="Rectangle 1131"/>
              <p:cNvSpPr>
                <a:spLocks noChangeArrowheads="1"/>
              </p:cNvSpPr>
              <p:nvPr/>
            </p:nvSpPr>
            <p:spPr bwMode="auto">
              <a:xfrm>
                <a:off x="8839254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9" name="Rectangle 1132"/>
              <p:cNvSpPr>
                <a:spLocks noChangeArrowheads="1"/>
              </p:cNvSpPr>
              <p:nvPr/>
            </p:nvSpPr>
            <p:spPr bwMode="auto">
              <a:xfrm>
                <a:off x="8644882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0" name="Rectangle 1133"/>
              <p:cNvSpPr>
                <a:spLocks noChangeArrowheads="1"/>
              </p:cNvSpPr>
              <p:nvPr/>
            </p:nvSpPr>
            <p:spPr bwMode="auto">
              <a:xfrm>
                <a:off x="8451859" y="5321191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1" name="Rectangle 1134"/>
              <p:cNvSpPr>
                <a:spLocks noChangeArrowheads="1"/>
              </p:cNvSpPr>
              <p:nvPr/>
            </p:nvSpPr>
            <p:spPr bwMode="auto">
              <a:xfrm>
                <a:off x="8257486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2" name="Rectangle 1135"/>
              <p:cNvSpPr>
                <a:spLocks noChangeArrowheads="1"/>
              </p:cNvSpPr>
              <p:nvPr/>
            </p:nvSpPr>
            <p:spPr bwMode="auto">
              <a:xfrm>
                <a:off x="8061763" y="5321191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3" name="Rectangle 1136"/>
              <p:cNvSpPr>
                <a:spLocks noChangeArrowheads="1"/>
              </p:cNvSpPr>
              <p:nvPr/>
            </p:nvSpPr>
            <p:spPr bwMode="auto">
              <a:xfrm>
                <a:off x="7867391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4" name="Rectangle 1137"/>
              <p:cNvSpPr>
                <a:spLocks noChangeArrowheads="1"/>
              </p:cNvSpPr>
              <p:nvPr/>
            </p:nvSpPr>
            <p:spPr bwMode="auto">
              <a:xfrm>
                <a:off x="7673018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5" name="Rectangle 1138"/>
              <p:cNvSpPr>
                <a:spLocks noChangeArrowheads="1"/>
              </p:cNvSpPr>
              <p:nvPr/>
            </p:nvSpPr>
            <p:spPr bwMode="auto">
              <a:xfrm>
                <a:off x="7478645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6" name="Rectangle 1139"/>
              <p:cNvSpPr>
                <a:spLocks noChangeArrowheads="1"/>
              </p:cNvSpPr>
              <p:nvPr/>
            </p:nvSpPr>
            <p:spPr bwMode="auto">
              <a:xfrm>
                <a:off x="7285622" y="5321191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7" name="Rectangle 1140"/>
              <p:cNvSpPr>
                <a:spLocks noChangeArrowheads="1"/>
              </p:cNvSpPr>
              <p:nvPr/>
            </p:nvSpPr>
            <p:spPr bwMode="auto">
              <a:xfrm>
                <a:off x="7089900" y="5321191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8" name="Rectangle 1141"/>
              <p:cNvSpPr>
                <a:spLocks noChangeArrowheads="1"/>
              </p:cNvSpPr>
              <p:nvPr/>
            </p:nvSpPr>
            <p:spPr bwMode="auto">
              <a:xfrm>
                <a:off x="6895527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19" name="Rectangle 1142"/>
              <p:cNvSpPr>
                <a:spLocks noChangeArrowheads="1"/>
              </p:cNvSpPr>
              <p:nvPr/>
            </p:nvSpPr>
            <p:spPr bwMode="auto">
              <a:xfrm>
                <a:off x="6701154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0" name="Rectangle 1143"/>
              <p:cNvSpPr>
                <a:spLocks noChangeArrowheads="1"/>
              </p:cNvSpPr>
              <p:nvPr/>
            </p:nvSpPr>
            <p:spPr bwMode="auto">
              <a:xfrm>
                <a:off x="6506782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1" name="Rectangle 1144"/>
              <p:cNvSpPr>
                <a:spLocks noChangeArrowheads="1"/>
              </p:cNvSpPr>
              <p:nvPr/>
            </p:nvSpPr>
            <p:spPr bwMode="auto">
              <a:xfrm>
                <a:off x="6312409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2" name="Rectangle 1145"/>
              <p:cNvSpPr>
                <a:spLocks noChangeArrowheads="1"/>
              </p:cNvSpPr>
              <p:nvPr/>
            </p:nvSpPr>
            <p:spPr bwMode="auto">
              <a:xfrm>
                <a:off x="6118036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3" name="Rectangle 1146"/>
              <p:cNvSpPr>
                <a:spLocks noChangeArrowheads="1"/>
              </p:cNvSpPr>
              <p:nvPr/>
            </p:nvSpPr>
            <p:spPr bwMode="auto">
              <a:xfrm>
                <a:off x="5923663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4" name="Rectangle 1147"/>
              <p:cNvSpPr>
                <a:spLocks noChangeArrowheads="1"/>
              </p:cNvSpPr>
              <p:nvPr/>
            </p:nvSpPr>
            <p:spPr bwMode="auto">
              <a:xfrm>
                <a:off x="5729291" y="532119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5" name="Rectangle 1148"/>
              <p:cNvSpPr>
                <a:spLocks noChangeArrowheads="1"/>
              </p:cNvSpPr>
              <p:nvPr/>
            </p:nvSpPr>
            <p:spPr bwMode="auto">
              <a:xfrm>
                <a:off x="8839254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6" name="Rectangle 1149"/>
              <p:cNvSpPr>
                <a:spLocks noChangeArrowheads="1"/>
              </p:cNvSpPr>
              <p:nvPr/>
            </p:nvSpPr>
            <p:spPr bwMode="auto">
              <a:xfrm>
                <a:off x="8644882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7" name="Rectangle 1150"/>
              <p:cNvSpPr>
                <a:spLocks noChangeArrowheads="1"/>
              </p:cNvSpPr>
              <p:nvPr/>
            </p:nvSpPr>
            <p:spPr bwMode="auto">
              <a:xfrm>
                <a:off x="8451859" y="5153390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8" name="Rectangle 1151"/>
              <p:cNvSpPr>
                <a:spLocks noChangeArrowheads="1"/>
              </p:cNvSpPr>
              <p:nvPr/>
            </p:nvSpPr>
            <p:spPr bwMode="auto">
              <a:xfrm>
                <a:off x="8257486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29" name="Rectangle 1152"/>
              <p:cNvSpPr>
                <a:spLocks noChangeArrowheads="1"/>
              </p:cNvSpPr>
              <p:nvPr/>
            </p:nvSpPr>
            <p:spPr bwMode="auto">
              <a:xfrm>
                <a:off x="8061763" y="5153390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0" name="Rectangle 1153"/>
              <p:cNvSpPr>
                <a:spLocks noChangeArrowheads="1"/>
              </p:cNvSpPr>
              <p:nvPr/>
            </p:nvSpPr>
            <p:spPr bwMode="auto">
              <a:xfrm>
                <a:off x="7867391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1" name="Rectangle 1154"/>
              <p:cNvSpPr>
                <a:spLocks noChangeArrowheads="1"/>
              </p:cNvSpPr>
              <p:nvPr/>
            </p:nvSpPr>
            <p:spPr bwMode="auto">
              <a:xfrm>
                <a:off x="7673018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2" name="Rectangle 1155"/>
              <p:cNvSpPr>
                <a:spLocks noChangeArrowheads="1"/>
              </p:cNvSpPr>
              <p:nvPr/>
            </p:nvSpPr>
            <p:spPr bwMode="auto">
              <a:xfrm>
                <a:off x="7478645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3" name="Rectangle 1156"/>
              <p:cNvSpPr>
                <a:spLocks noChangeArrowheads="1"/>
              </p:cNvSpPr>
              <p:nvPr/>
            </p:nvSpPr>
            <p:spPr bwMode="auto">
              <a:xfrm>
                <a:off x="7285622" y="5153390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4" name="Rectangle 1157"/>
              <p:cNvSpPr>
                <a:spLocks noChangeArrowheads="1"/>
              </p:cNvSpPr>
              <p:nvPr/>
            </p:nvSpPr>
            <p:spPr bwMode="auto">
              <a:xfrm>
                <a:off x="7089900" y="5153390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5" name="Rectangle 1158"/>
              <p:cNvSpPr>
                <a:spLocks noChangeArrowheads="1"/>
              </p:cNvSpPr>
              <p:nvPr/>
            </p:nvSpPr>
            <p:spPr bwMode="auto">
              <a:xfrm>
                <a:off x="6895527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6" name="Rectangle 1159"/>
              <p:cNvSpPr>
                <a:spLocks noChangeArrowheads="1"/>
              </p:cNvSpPr>
              <p:nvPr/>
            </p:nvSpPr>
            <p:spPr bwMode="auto">
              <a:xfrm>
                <a:off x="6701154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7" name="Rectangle 1160"/>
              <p:cNvSpPr>
                <a:spLocks noChangeArrowheads="1"/>
              </p:cNvSpPr>
              <p:nvPr/>
            </p:nvSpPr>
            <p:spPr bwMode="auto">
              <a:xfrm>
                <a:off x="6506782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8" name="Rectangle 1161"/>
              <p:cNvSpPr>
                <a:spLocks noChangeArrowheads="1"/>
              </p:cNvSpPr>
              <p:nvPr/>
            </p:nvSpPr>
            <p:spPr bwMode="auto">
              <a:xfrm>
                <a:off x="6312409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39" name="Rectangle 1162"/>
              <p:cNvSpPr>
                <a:spLocks noChangeArrowheads="1"/>
              </p:cNvSpPr>
              <p:nvPr/>
            </p:nvSpPr>
            <p:spPr bwMode="auto">
              <a:xfrm>
                <a:off x="6118036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0" name="Rectangle 1163"/>
              <p:cNvSpPr>
                <a:spLocks noChangeArrowheads="1"/>
              </p:cNvSpPr>
              <p:nvPr/>
            </p:nvSpPr>
            <p:spPr bwMode="auto">
              <a:xfrm>
                <a:off x="5923663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1" name="Rectangle 1164"/>
              <p:cNvSpPr>
                <a:spLocks noChangeArrowheads="1"/>
              </p:cNvSpPr>
              <p:nvPr/>
            </p:nvSpPr>
            <p:spPr bwMode="auto">
              <a:xfrm>
                <a:off x="5729291" y="515339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2" name="Rectangle 1165"/>
              <p:cNvSpPr>
                <a:spLocks noChangeArrowheads="1"/>
              </p:cNvSpPr>
              <p:nvPr/>
            </p:nvSpPr>
            <p:spPr bwMode="auto">
              <a:xfrm>
                <a:off x="8839254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3" name="Rectangle 1166"/>
              <p:cNvSpPr>
                <a:spLocks noChangeArrowheads="1"/>
              </p:cNvSpPr>
              <p:nvPr/>
            </p:nvSpPr>
            <p:spPr bwMode="auto">
              <a:xfrm>
                <a:off x="8644882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4" name="Rectangle 1167"/>
              <p:cNvSpPr>
                <a:spLocks noChangeArrowheads="1"/>
              </p:cNvSpPr>
              <p:nvPr/>
            </p:nvSpPr>
            <p:spPr bwMode="auto">
              <a:xfrm>
                <a:off x="8451859" y="498558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5" name="Rectangle 1168"/>
              <p:cNvSpPr>
                <a:spLocks noChangeArrowheads="1"/>
              </p:cNvSpPr>
              <p:nvPr/>
            </p:nvSpPr>
            <p:spPr bwMode="auto">
              <a:xfrm>
                <a:off x="8257486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6" name="Rectangle 1169"/>
              <p:cNvSpPr>
                <a:spLocks noChangeArrowheads="1"/>
              </p:cNvSpPr>
              <p:nvPr/>
            </p:nvSpPr>
            <p:spPr bwMode="auto">
              <a:xfrm>
                <a:off x="8061763" y="498558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7" name="Rectangle 1170"/>
              <p:cNvSpPr>
                <a:spLocks noChangeArrowheads="1"/>
              </p:cNvSpPr>
              <p:nvPr/>
            </p:nvSpPr>
            <p:spPr bwMode="auto">
              <a:xfrm>
                <a:off x="7867391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8" name="Rectangle 1171"/>
              <p:cNvSpPr>
                <a:spLocks noChangeArrowheads="1"/>
              </p:cNvSpPr>
              <p:nvPr/>
            </p:nvSpPr>
            <p:spPr bwMode="auto">
              <a:xfrm>
                <a:off x="7673018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49" name="Rectangle 1172"/>
              <p:cNvSpPr>
                <a:spLocks noChangeArrowheads="1"/>
              </p:cNvSpPr>
              <p:nvPr/>
            </p:nvSpPr>
            <p:spPr bwMode="auto">
              <a:xfrm>
                <a:off x="7478645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0" name="Rectangle 1173"/>
              <p:cNvSpPr>
                <a:spLocks noChangeArrowheads="1"/>
              </p:cNvSpPr>
              <p:nvPr/>
            </p:nvSpPr>
            <p:spPr bwMode="auto">
              <a:xfrm>
                <a:off x="7285622" y="498558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1" name="Rectangle 1174"/>
              <p:cNvSpPr>
                <a:spLocks noChangeArrowheads="1"/>
              </p:cNvSpPr>
              <p:nvPr/>
            </p:nvSpPr>
            <p:spPr bwMode="auto">
              <a:xfrm>
                <a:off x="7089900" y="498558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2" name="Rectangle 1175"/>
              <p:cNvSpPr>
                <a:spLocks noChangeArrowheads="1"/>
              </p:cNvSpPr>
              <p:nvPr/>
            </p:nvSpPr>
            <p:spPr bwMode="auto">
              <a:xfrm>
                <a:off x="6895527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3" name="Rectangle 1176"/>
              <p:cNvSpPr>
                <a:spLocks noChangeArrowheads="1"/>
              </p:cNvSpPr>
              <p:nvPr/>
            </p:nvSpPr>
            <p:spPr bwMode="auto">
              <a:xfrm>
                <a:off x="6701154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4" name="Rectangle 1177"/>
              <p:cNvSpPr>
                <a:spLocks noChangeArrowheads="1"/>
              </p:cNvSpPr>
              <p:nvPr/>
            </p:nvSpPr>
            <p:spPr bwMode="auto">
              <a:xfrm>
                <a:off x="6506782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5" name="Rectangle 1178"/>
              <p:cNvSpPr>
                <a:spLocks noChangeArrowheads="1"/>
              </p:cNvSpPr>
              <p:nvPr/>
            </p:nvSpPr>
            <p:spPr bwMode="auto">
              <a:xfrm>
                <a:off x="6312409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6" name="Rectangle 1179"/>
              <p:cNvSpPr>
                <a:spLocks noChangeArrowheads="1"/>
              </p:cNvSpPr>
              <p:nvPr/>
            </p:nvSpPr>
            <p:spPr bwMode="auto">
              <a:xfrm>
                <a:off x="6118036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7" name="Rectangle 1180"/>
              <p:cNvSpPr>
                <a:spLocks noChangeArrowheads="1"/>
              </p:cNvSpPr>
              <p:nvPr/>
            </p:nvSpPr>
            <p:spPr bwMode="auto">
              <a:xfrm>
                <a:off x="5923663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8" name="Rectangle 1181"/>
              <p:cNvSpPr>
                <a:spLocks noChangeArrowheads="1"/>
              </p:cNvSpPr>
              <p:nvPr/>
            </p:nvSpPr>
            <p:spPr bwMode="auto">
              <a:xfrm>
                <a:off x="5729291" y="498558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9" name="Rectangle 1182"/>
              <p:cNvSpPr>
                <a:spLocks noChangeArrowheads="1"/>
              </p:cNvSpPr>
              <p:nvPr/>
            </p:nvSpPr>
            <p:spPr bwMode="auto">
              <a:xfrm>
                <a:off x="8839254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0" name="Rectangle 1183"/>
              <p:cNvSpPr>
                <a:spLocks noChangeArrowheads="1"/>
              </p:cNvSpPr>
              <p:nvPr/>
            </p:nvSpPr>
            <p:spPr bwMode="auto">
              <a:xfrm>
                <a:off x="8644882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1" name="Rectangle 1184"/>
              <p:cNvSpPr>
                <a:spLocks noChangeArrowheads="1"/>
              </p:cNvSpPr>
              <p:nvPr/>
            </p:nvSpPr>
            <p:spPr bwMode="auto">
              <a:xfrm>
                <a:off x="8451859" y="4817788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2" name="Rectangle 1185"/>
              <p:cNvSpPr>
                <a:spLocks noChangeArrowheads="1"/>
              </p:cNvSpPr>
              <p:nvPr/>
            </p:nvSpPr>
            <p:spPr bwMode="auto">
              <a:xfrm>
                <a:off x="8257486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3" name="Rectangle 1186"/>
              <p:cNvSpPr>
                <a:spLocks noChangeArrowheads="1"/>
              </p:cNvSpPr>
              <p:nvPr/>
            </p:nvSpPr>
            <p:spPr bwMode="auto">
              <a:xfrm>
                <a:off x="8061763" y="4817788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4" name="Rectangle 1187"/>
              <p:cNvSpPr>
                <a:spLocks noChangeArrowheads="1"/>
              </p:cNvSpPr>
              <p:nvPr/>
            </p:nvSpPr>
            <p:spPr bwMode="auto">
              <a:xfrm>
                <a:off x="7867391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5" name="Rectangle 1188"/>
              <p:cNvSpPr>
                <a:spLocks noChangeArrowheads="1"/>
              </p:cNvSpPr>
              <p:nvPr/>
            </p:nvSpPr>
            <p:spPr bwMode="auto">
              <a:xfrm>
                <a:off x="7673018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6" name="Rectangle 1189"/>
              <p:cNvSpPr>
                <a:spLocks noChangeArrowheads="1"/>
              </p:cNvSpPr>
              <p:nvPr/>
            </p:nvSpPr>
            <p:spPr bwMode="auto">
              <a:xfrm>
                <a:off x="7478645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7" name="Rectangle 1190"/>
              <p:cNvSpPr>
                <a:spLocks noChangeArrowheads="1"/>
              </p:cNvSpPr>
              <p:nvPr/>
            </p:nvSpPr>
            <p:spPr bwMode="auto">
              <a:xfrm>
                <a:off x="7285622" y="4817788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8" name="Rectangle 1191"/>
              <p:cNvSpPr>
                <a:spLocks noChangeArrowheads="1"/>
              </p:cNvSpPr>
              <p:nvPr/>
            </p:nvSpPr>
            <p:spPr bwMode="auto">
              <a:xfrm>
                <a:off x="7089900" y="4817788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9" name="Rectangle 1192"/>
              <p:cNvSpPr>
                <a:spLocks noChangeArrowheads="1"/>
              </p:cNvSpPr>
              <p:nvPr/>
            </p:nvSpPr>
            <p:spPr bwMode="auto">
              <a:xfrm>
                <a:off x="6895527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0" name="Rectangle 1193"/>
              <p:cNvSpPr>
                <a:spLocks noChangeArrowheads="1"/>
              </p:cNvSpPr>
              <p:nvPr/>
            </p:nvSpPr>
            <p:spPr bwMode="auto">
              <a:xfrm>
                <a:off x="6701154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1" name="Rectangle 1194"/>
              <p:cNvSpPr>
                <a:spLocks noChangeArrowheads="1"/>
              </p:cNvSpPr>
              <p:nvPr/>
            </p:nvSpPr>
            <p:spPr bwMode="auto">
              <a:xfrm>
                <a:off x="6506782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2" name="Rectangle 1195"/>
              <p:cNvSpPr>
                <a:spLocks noChangeArrowheads="1"/>
              </p:cNvSpPr>
              <p:nvPr/>
            </p:nvSpPr>
            <p:spPr bwMode="auto">
              <a:xfrm>
                <a:off x="6312409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3" name="Rectangle 1196"/>
              <p:cNvSpPr>
                <a:spLocks noChangeArrowheads="1"/>
              </p:cNvSpPr>
              <p:nvPr/>
            </p:nvSpPr>
            <p:spPr bwMode="auto">
              <a:xfrm>
                <a:off x="6118036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4" name="Rectangle 1197"/>
              <p:cNvSpPr>
                <a:spLocks noChangeArrowheads="1"/>
              </p:cNvSpPr>
              <p:nvPr/>
            </p:nvSpPr>
            <p:spPr bwMode="auto">
              <a:xfrm>
                <a:off x="5923663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5" name="Rectangle 1198"/>
              <p:cNvSpPr>
                <a:spLocks noChangeArrowheads="1"/>
              </p:cNvSpPr>
              <p:nvPr/>
            </p:nvSpPr>
            <p:spPr bwMode="auto">
              <a:xfrm>
                <a:off x="5729291" y="4817788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6" name="Rectangle 1199"/>
              <p:cNvSpPr>
                <a:spLocks noChangeArrowheads="1"/>
              </p:cNvSpPr>
              <p:nvPr/>
            </p:nvSpPr>
            <p:spPr bwMode="auto">
              <a:xfrm>
                <a:off x="8839254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7" name="Rectangle 1200"/>
              <p:cNvSpPr>
                <a:spLocks noChangeArrowheads="1"/>
              </p:cNvSpPr>
              <p:nvPr/>
            </p:nvSpPr>
            <p:spPr bwMode="auto">
              <a:xfrm>
                <a:off x="8644882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8" name="Rectangle 1201"/>
              <p:cNvSpPr>
                <a:spLocks noChangeArrowheads="1"/>
              </p:cNvSpPr>
              <p:nvPr/>
            </p:nvSpPr>
            <p:spPr bwMode="auto">
              <a:xfrm>
                <a:off x="8451859" y="4649986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79" name="Rectangle 1202"/>
              <p:cNvSpPr>
                <a:spLocks noChangeArrowheads="1"/>
              </p:cNvSpPr>
              <p:nvPr/>
            </p:nvSpPr>
            <p:spPr bwMode="auto">
              <a:xfrm>
                <a:off x="8257486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0" name="Rectangle 1203"/>
              <p:cNvSpPr>
                <a:spLocks noChangeArrowheads="1"/>
              </p:cNvSpPr>
              <p:nvPr/>
            </p:nvSpPr>
            <p:spPr bwMode="auto">
              <a:xfrm>
                <a:off x="8061763" y="4649986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1" name="Rectangle 1204"/>
              <p:cNvSpPr>
                <a:spLocks noChangeArrowheads="1"/>
              </p:cNvSpPr>
              <p:nvPr/>
            </p:nvSpPr>
            <p:spPr bwMode="auto">
              <a:xfrm>
                <a:off x="7867391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2" name="Rectangle 1205"/>
              <p:cNvSpPr>
                <a:spLocks noChangeArrowheads="1"/>
              </p:cNvSpPr>
              <p:nvPr/>
            </p:nvSpPr>
            <p:spPr bwMode="auto">
              <a:xfrm>
                <a:off x="7673018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3" name="Rectangle 1206"/>
              <p:cNvSpPr>
                <a:spLocks noChangeArrowheads="1"/>
              </p:cNvSpPr>
              <p:nvPr/>
            </p:nvSpPr>
            <p:spPr bwMode="auto">
              <a:xfrm>
                <a:off x="7478645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4" name="Rectangle 1207"/>
              <p:cNvSpPr>
                <a:spLocks noChangeArrowheads="1"/>
              </p:cNvSpPr>
              <p:nvPr/>
            </p:nvSpPr>
            <p:spPr bwMode="auto">
              <a:xfrm>
                <a:off x="7285622" y="4649986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5" name="Rectangle 1208"/>
              <p:cNvSpPr>
                <a:spLocks noChangeArrowheads="1"/>
              </p:cNvSpPr>
              <p:nvPr/>
            </p:nvSpPr>
            <p:spPr bwMode="auto">
              <a:xfrm>
                <a:off x="7089900" y="4649986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6" name="Rectangle 1209"/>
              <p:cNvSpPr>
                <a:spLocks noChangeArrowheads="1"/>
              </p:cNvSpPr>
              <p:nvPr/>
            </p:nvSpPr>
            <p:spPr bwMode="auto">
              <a:xfrm>
                <a:off x="6895527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7" name="Rectangle 1210"/>
              <p:cNvSpPr>
                <a:spLocks noChangeArrowheads="1"/>
              </p:cNvSpPr>
              <p:nvPr/>
            </p:nvSpPr>
            <p:spPr bwMode="auto">
              <a:xfrm>
                <a:off x="6701154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8" name="Rectangle 1211"/>
              <p:cNvSpPr>
                <a:spLocks noChangeArrowheads="1"/>
              </p:cNvSpPr>
              <p:nvPr/>
            </p:nvSpPr>
            <p:spPr bwMode="auto">
              <a:xfrm>
                <a:off x="6506782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89" name="Rectangle 1212"/>
              <p:cNvSpPr>
                <a:spLocks noChangeArrowheads="1"/>
              </p:cNvSpPr>
              <p:nvPr/>
            </p:nvSpPr>
            <p:spPr bwMode="auto">
              <a:xfrm>
                <a:off x="6312409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0" name="Rectangle 1213"/>
              <p:cNvSpPr>
                <a:spLocks noChangeArrowheads="1"/>
              </p:cNvSpPr>
              <p:nvPr/>
            </p:nvSpPr>
            <p:spPr bwMode="auto">
              <a:xfrm>
                <a:off x="6118036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1" name="Rectangle 1214"/>
              <p:cNvSpPr>
                <a:spLocks noChangeArrowheads="1"/>
              </p:cNvSpPr>
              <p:nvPr/>
            </p:nvSpPr>
            <p:spPr bwMode="auto">
              <a:xfrm>
                <a:off x="5923663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2" name="Rectangle 1215"/>
              <p:cNvSpPr>
                <a:spLocks noChangeArrowheads="1"/>
              </p:cNvSpPr>
              <p:nvPr/>
            </p:nvSpPr>
            <p:spPr bwMode="auto">
              <a:xfrm>
                <a:off x="5729291" y="4649986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3" name="Rectangle 1216"/>
              <p:cNvSpPr>
                <a:spLocks noChangeArrowheads="1"/>
              </p:cNvSpPr>
              <p:nvPr/>
            </p:nvSpPr>
            <p:spPr bwMode="auto">
              <a:xfrm>
                <a:off x="8839254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4" name="Rectangle 1217"/>
              <p:cNvSpPr>
                <a:spLocks noChangeArrowheads="1"/>
              </p:cNvSpPr>
              <p:nvPr/>
            </p:nvSpPr>
            <p:spPr bwMode="auto">
              <a:xfrm>
                <a:off x="8644882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5" name="Rectangle 1218"/>
              <p:cNvSpPr>
                <a:spLocks noChangeArrowheads="1"/>
              </p:cNvSpPr>
              <p:nvPr/>
            </p:nvSpPr>
            <p:spPr bwMode="auto">
              <a:xfrm>
                <a:off x="8451859" y="4482185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6" name="Rectangle 1219"/>
              <p:cNvSpPr>
                <a:spLocks noChangeArrowheads="1"/>
              </p:cNvSpPr>
              <p:nvPr/>
            </p:nvSpPr>
            <p:spPr bwMode="auto">
              <a:xfrm>
                <a:off x="8257486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7" name="Rectangle 1220"/>
              <p:cNvSpPr>
                <a:spLocks noChangeArrowheads="1"/>
              </p:cNvSpPr>
              <p:nvPr/>
            </p:nvSpPr>
            <p:spPr bwMode="auto">
              <a:xfrm>
                <a:off x="8061763" y="4482185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8" name="Rectangle 1221"/>
              <p:cNvSpPr>
                <a:spLocks noChangeArrowheads="1"/>
              </p:cNvSpPr>
              <p:nvPr/>
            </p:nvSpPr>
            <p:spPr bwMode="auto">
              <a:xfrm>
                <a:off x="7867391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99" name="Rectangle 1222"/>
              <p:cNvSpPr>
                <a:spLocks noChangeArrowheads="1"/>
              </p:cNvSpPr>
              <p:nvPr/>
            </p:nvSpPr>
            <p:spPr bwMode="auto">
              <a:xfrm>
                <a:off x="7673018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0" name="Rectangle 1223"/>
              <p:cNvSpPr>
                <a:spLocks noChangeArrowheads="1"/>
              </p:cNvSpPr>
              <p:nvPr/>
            </p:nvSpPr>
            <p:spPr bwMode="auto">
              <a:xfrm>
                <a:off x="7478645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1" name="Rectangle 1224"/>
              <p:cNvSpPr>
                <a:spLocks noChangeArrowheads="1"/>
              </p:cNvSpPr>
              <p:nvPr/>
            </p:nvSpPr>
            <p:spPr bwMode="auto">
              <a:xfrm>
                <a:off x="7285622" y="4482185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2" name="Rectangle 1225"/>
              <p:cNvSpPr>
                <a:spLocks noChangeArrowheads="1"/>
              </p:cNvSpPr>
              <p:nvPr/>
            </p:nvSpPr>
            <p:spPr bwMode="auto">
              <a:xfrm>
                <a:off x="7089900" y="4482185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3" name="Rectangle 1226"/>
              <p:cNvSpPr>
                <a:spLocks noChangeArrowheads="1"/>
              </p:cNvSpPr>
              <p:nvPr/>
            </p:nvSpPr>
            <p:spPr bwMode="auto">
              <a:xfrm>
                <a:off x="6895527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4" name="Rectangle 1227"/>
              <p:cNvSpPr>
                <a:spLocks noChangeArrowheads="1"/>
              </p:cNvSpPr>
              <p:nvPr/>
            </p:nvSpPr>
            <p:spPr bwMode="auto">
              <a:xfrm>
                <a:off x="6701154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5" name="Rectangle 1228"/>
              <p:cNvSpPr>
                <a:spLocks noChangeArrowheads="1"/>
              </p:cNvSpPr>
              <p:nvPr/>
            </p:nvSpPr>
            <p:spPr bwMode="auto">
              <a:xfrm>
                <a:off x="6506782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6" name="Rectangle 1229"/>
              <p:cNvSpPr>
                <a:spLocks noChangeArrowheads="1"/>
              </p:cNvSpPr>
              <p:nvPr/>
            </p:nvSpPr>
            <p:spPr bwMode="auto">
              <a:xfrm>
                <a:off x="6312409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7" name="Rectangle 1230"/>
              <p:cNvSpPr>
                <a:spLocks noChangeArrowheads="1"/>
              </p:cNvSpPr>
              <p:nvPr/>
            </p:nvSpPr>
            <p:spPr bwMode="auto">
              <a:xfrm>
                <a:off x="6118036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8" name="Rectangle 1231"/>
              <p:cNvSpPr>
                <a:spLocks noChangeArrowheads="1"/>
              </p:cNvSpPr>
              <p:nvPr/>
            </p:nvSpPr>
            <p:spPr bwMode="auto">
              <a:xfrm>
                <a:off x="5923663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9" name="Rectangle 1232"/>
              <p:cNvSpPr>
                <a:spLocks noChangeArrowheads="1"/>
              </p:cNvSpPr>
              <p:nvPr/>
            </p:nvSpPr>
            <p:spPr bwMode="auto">
              <a:xfrm>
                <a:off x="5729291" y="4482185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0" name="Rectangle 1233"/>
              <p:cNvSpPr>
                <a:spLocks noChangeArrowheads="1"/>
              </p:cNvSpPr>
              <p:nvPr/>
            </p:nvSpPr>
            <p:spPr bwMode="auto">
              <a:xfrm>
                <a:off x="8839254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1" name="Rectangle 1234"/>
              <p:cNvSpPr>
                <a:spLocks noChangeArrowheads="1"/>
              </p:cNvSpPr>
              <p:nvPr/>
            </p:nvSpPr>
            <p:spPr bwMode="auto">
              <a:xfrm>
                <a:off x="8644882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2" name="Rectangle 1235"/>
              <p:cNvSpPr>
                <a:spLocks noChangeArrowheads="1"/>
              </p:cNvSpPr>
              <p:nvPr/>
            </p:nvSpPr>
            <p:spPr bwMode="auto">
              <a:xfrm>
                <a:off x="8451859" y="4314384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3" name="Rectangle 1236"/>
              <p:cNvSpPr>
                <a:spLocks noChangeArrowheads="1"/>
              </p:cNvSpPr>
              <p:nvPr/>
            </p:nvSpPr>
            <p:spPr bwMode="auto">
              <a:xfrm>
                <a:off x="8257486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4" name="Rectangle 1237"/>
              <p:cNvSpPr>
                <a:spLocks noChangeArrowheads="1"/>
              </p:cNvSpPr>
              <p:nvPr/>
            </p:nvSpPr>
            <p:spPr bwMode="auto">
              <a:xfrm>
                <a:off x="8061763" y="4314384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5" name="Rectangle 1238"/>
              <p:cNvSpPr>
                <a:spLocks noChangeArrowheads="1"/>
              </p:cNvSpPr>
              <p:nvPr/>
            </p:nvSpPr>
            <p:spPr bwMode="auto">
              <a:xfrm>
                <a:off x="7867391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6" name="Rectangle 1239"/>
              <p:cNvSpPr>
                <a:spLocks noChangeArrowheads="1"/>
              </p:cNvSpPr>
              <p:nvPr/>
            </p:nvSpPr>
            <p:spPr bwMode="auto">
              <a:xfrm>
                <a:off x="7673018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7" name="Rectangle 1240"/>
              <p:cNvSpPr>
                <a:spLocks noChangeArrowheads="1"/>
              </p:cNvSpPr>
              <p:nvPr/>
            </p:nvSpPr>
            <p:spPr bwMode="auto">
              <a:xfrm>
                <a:off x="7478645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8" name="Rectangle 1241"/>
              <p:cNvSpPr>
                <a:spLocks noChangeArrowheads="1"/>
              </p:cNvSpPr>
              <p:nvPr/>
            </p:nvSpPr>
            <p:spPr bwMode="auto">
              <a:xfrm>
                <a:off x="7285622" y="4314384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19" name="Rectangle 1242"/>
              <p:cNvSpPr>
                <a:spLocks noChangeArrowheads="1"/>
              </p:cNvSpPr>
              <p:nvPr/>
            </p:nvSpPr>
            <p:spPr bwMode="auto">
              <a:xfrm>
                <a:off x="7089900" y="4314384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0" name="Rectangle 1243"/>
              <p:cNvSpPr>
                <a:spLocks noChangeArrowheads="1"/>
              </p:cNvSpPr>
              <p:nvPr/>
            </p:nvSpPr>
            <p:spPr bwMode="auto">
              <a:xfrm>
                <a:off x="6895527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1" name="Rectangle 1244"/>
              <p:cNvSpPr>
                <a:spLocks noChangeArrowheads="1"/>
              </p:cNvSpPr>
              <p:nvPr/>
            </p:nvSpPr>
            <p:spPr bwMode="auto">
              <a:xfrm>
                <a:off x="6701154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2" name="Rectangle 1245"/>
              <p:cNvSpPr>
                <a:spLocks noChangeArrowheads="1"/>
              </p:cNvSpPr>
              <p:nvPr/>
            </p:nvSpPr>
            <p:spPr bwMode="auto">
              <a:xfrm>
                <a:off x="6506782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3" name="Rectangle 1246"/>
              <p:cNvSpPr>
                <a:spLocks noChangeArrowheads="1"/>
              </p:cNvSpPr>
              <p:nvPr/>
            </p:nvSpPr>
            <p:spPr bwMode="auto">
              <a:xfrm>
                <a:off x="6312409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4" name="Rectangle 1247"/>
              <p:cNvSpPr>
                <a:spLocks noChangeArrowheads="1"/>
              </p:cNvSpPr>
              <p:nvPr/>
            </p:nvSpPr>
            <p:spPr bwMode="auto">
              <a:xfrm>
                <a:off x="6118036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5" name="Rectangle 1248"/>
              <p:cNvSpPr>
                <a:spLocks noChangeArrowheads="1"/>
              </p:cNvSpPr>
              <p:nvPr/>
            </p:nvSpPr>
            <p:spPr bwMode="auto">
              <a:xfrm>
                <a:off x="5923663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6" name="Rectangle 1249"/>
              <p:cNvSpPr>
                <a:spLocks noChangeArrowheads="1"/>
              </p:cNvSpPr>
              <p:nvPr/>
            </p:nvSpPr>
            <p:spPr bwMode="auto">
              <a:xfrm>
                <a:off x="5729291" y="4314384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7" name="Rectangle 1250"/>
              <p:cNvSpPr>
                <a:spLocks noChangeArrowheads="1"/>
              </p:cNvSpPr>
              <p:nvPr/>
            </p:nvSpPr>
            <p:spPr bwMode="auto">
              <a:xfrm>
                <a:off x="8839254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8" name="Rectangle 1251"/>
              <p:cNvSpPr>
                <a:spLocks noChangeArrowheads="1"/>
              </p:cNvSpPr>
              <p:nvPr/>
            </p:nvSpPr>
            <p:spPr bwMode="auto">
              <a:xfrm>
                <a:off x="8644882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29" name="Rectangle 1252"/>
              <p:cNvSpPr>
                <a:spLocks noChangeArrowheads="1"/>
              </p:cNvSpPr>
              <p:nvPr/>
            </p:nvSpPr>
            <p:spPr bwMode="auto">
              <a:xfrm>
                <a:off x="8451859" y="4146583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0" name="Rectangle 1253"/>
              <p:cNvSpPr>
                <a:spLocks noChangeArrowheads="1"/>
              </p:cNvSpPr>
              <p:nvPr/>
            </p:nvSpPr>
            <p:spPr bwMode="auto">
              <a:xfrm>
                <a:off x="8257486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1" name="Rectangle 1254"/>
              <p:cNvSpPr>
                <a:spLocks noChangeArrowheads="1"/>
              </p:cNvSpPr>
              <p:nvPr/>
            </p:nvSpPr>
            <p:spPr bwMode="auto">
              <a:xfrm>
                <a:off x="8061763" y="4146583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2" name="Rectangle 1255"/>
              <p:cNvSpPr>
                <a:spLocks noChangeArrowheads="1"/>
              </p:cNvSpPr>
              <p:nvPr/>
            </p:nvSpPr>
            <p:spPr bwMode="auto">
              <a:xfrm>
                <a:off x="7867391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3" name="Rectangle 1256"/>
              <p:cNvSpPr>
                <a:spLocks noChangeArrowheads="1"/>
              </p:cNvSpPr>
              <p:nvPr/>
            </p:nvSpPr>
            <p:spPr bwMode="auto">
              <a:xfrm>
                <a:off x="7673018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4" name="Rectangle 1257"/>
              <p:cNvSpPr>
                <a:spLocks noChangeArrowheads="1"/>
              </p:cNvSpPr>
              <p:nvPr/>
            </p:nvSpPr>
            <p:spPr bwMode="auto">
              <a:xfrm>
                <a:off x="7478645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5" name="Rectangle 1258"/>
              <p:cNvSpPr>
                <a:spLocks noChangeArrowheads="1"/>
              </p:cNvSpPr>
              <p:nvPr/>
            </p:nvSpPr>
            <p:spPr bwMode="auto">
              <a:xfrm>
                <a:off x="7285622" y="4146583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6" name="Rectangle 1259"/>
              <p:cNvSpPr>
                <a:spLocks noChangeArrowheads="1"/>
              </p:cNvSpPr>
              <p:nvPr/>
            </p:nvSpPr>
            <p:spPr bwMode="auto">
              <a:xfrm>
                <a:off x="7089900" y="4146583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7" name="Rectangle 1260"/>
              <p:cNvSpPr>
                <a:spLocks noChangeArrowheads="1"/>
              </p:cNvSpPr>
              <p:nvPr/>
            </p:nvSpPr>
            <p:spPr bwMode="auto">
              <a:xfrm>
                <a:off x="6895527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8" name="Rectangle 1261"/>
              <p:cNvSpPr>
                <a:spLocks noChangeArrowheads="1"/>
              </p:cNvSpPr>
              <p:nvPr/>
            </p:nvSpPr>
            <p:spPr bwMode="auto">
              <a:xfrm>
                <a:off x="6701154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9" name="Rectangle 1262"/>
              <p:cNvSpPr>
                <a:spLocks noChangeArrowheads="1"/>
              </p:cNvSpPr>
              <p:nvPr/>
            </p:nvSpPr>
            <p:spPr bwMode="auto">
              <a:xfrm>
                <a:off x="6506782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0" name="Rectangle 1263"/>
              <p:cNvSpPr>
                <a:spLocks noChangeArrowheads="1"/>
              </p:cNvSpPr>
              <p:nvPr/>
            </p:nvSpPr>
            <p:spPr bwMode="auto">
              <a:xfrm>
                <a:off x="6312409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1" name="Rectangle 1264"/>
              <p:cNvSpPr>
                <a:spLocks noChangeArrowheads="1"/>
              </p:cNvSpPr>
              <p:nvPr/>
            </p:nvSpPr>
            <p:spPr bwMode="auto">
              <a:xfrm>
                <a:off x="6118036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2" name="Rectangle 1265"/>
              <p:cNvSpPr>
                <a:spLocks noChangeArrowheads="1"/>
              </p:cNvSpPr>
              <p:nvPr/>
            </p:nvSpPr>
            <p:spPr bwMode="auto">
              <a:xfrm>
                <a:off x="5923663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3" name="Rectangle 1266"/>
              <p:cNvSpPr>
                <a:spLocks noChangeArrowheads="1"/>
              </p:cNvSpPr>
              <p:nvPr/>
            </p:nvSpPr>
            <p:spPr bwMode="auto">
              <a:xfrm>
                <a:off x="5729291" y="4146583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4" name="Rectangle 1267"/>
              <p:cNvSpPr>
                <a:spLocks noChangeArrowheads="1"/>
              </p:cNvSpPr>
              <p:nvPr/>
            </p:nvSpPr>
            <p:spPr bwMode="auto">
              <a:xfrm>
                <a:off x="8839254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5" name="Rectangle 1268"/>
              <p:cNvSpPr>
                <a:spLocks noChangeArrowheads="1"/>
              </p:cNvSpPr>
              <p:nvPr/>
            </p:nvSpPr>
            <p:spPr bwMode="auto">
              <a:xfrm>
                <a:off x="8644882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6" name="Rectangle 1269"/>
              <p:cNvSpPr>
                <a:spLocks noChangeArrowheads="1"/>
              </p:cNvSpPr>
              <p:nvPr/>
            </p:nvSpPr>
            <p:spPr bwMode="auto">
              <a:xfrm>
                <a:off x="8451859" y="3978781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7" name="Rectangle 1270"/>
              <p:cNvSpPr>
                <a:spLocks noChangeArrowheads="1"/>
              </p:cNvSpPr>
              <p:nvPr/>
            </p:nvSpPr>
            <p:spPr bwMode="auto">
              <a:xfrm>
                <a:off x="8257486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8" name="Rectangle 1271"/>
              <p:cNvSpPr>
                <a:spLocks noChangeArrowheads="1"/>
              </p:cNvSpPr>
              <p:nvPr/>
            </p:nvSpPr>
            <p:spPr bwMode="auto">
              <a:xfrm>
                <a:off x="8061763" y="3978781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9" name="Rectangle 1272"/>
              <p:cNvSpPr>
                <a:spLocks noChangeArrowheads="1"/>
              </p:cNvSpPr>
              <p:nvPr/>
            </p:nvSpPr>
            <p:spPr bwMode="auto">
              <a:xfrm>
                <a:off x="7867391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0" name="Rectangle 1273"/>
              <p:cNvSpPr>
                <a:spLocks noChangeArrowheads="1"/>
              </p:cNvSpPr>
              <p:nvPr/>
            </p:nvSpPr>
            <p:spPr bwMode="auto">
              <a:xfrm>
                <a:off x="7673018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1" name="Rectangle 1274"/>
              <p:cNvSpPr>
                <a:spLocks noChangeArrowheads="1"/>
              </p:cNvSpPr>
              <p:nvPr/>
            </p:nvSpPr>
            <p:spPr bwMode="auto">
              <a:xfrm>
                <a:off x="7478645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2" name="Rectangle 1275"/>
              <p:cNvSpPr>
                <a:spLocks noChangeArrowheads="1"/>
              </p:cNvSpPr>
              <p:nvPr/>
            </p:nvSpPr>
            <p:spPr bwMode="auto">
              <a:xfrm>
                <a:off x="7285622" y="3978781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3" name="Rectangle 1276"/>
              <p:cNvSpPr>
                <a:spLocks noChangeArrowheads="1"/>
              </p:cNvSpPr>
              <p:nvPr/>
            </p:nvSpPr>
            <p:spPr bwMode="auto">
              <a:xfrm>
                <a:off x="7089900" y="3978781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4" name="Rectangle 1277"/>
              <p:cNvSpPr>
                <a:spLocks noChangeArrowheads="1"/>
              </p:cNvSpPr>
              <p:nvPr/>
            </p:nvSpPr>
            <p:spPr bwMode="auto">
              <a:xfrm>
                <a:off x="6895527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5" name="Rectangle 1278"/>
              <p:cNvSpPr>
                <a:spLocks noChangeArrowheads="1"/>
              </p:cNvSpPr>
              <p:nvPr/>
            </p:nvSpPr>
            <p:spPr bwMode="auto">
              <a:xfrm>
                <a:off x="6701154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6" name="Rectangle 1279"/>
              <p:cNvSpPr>
                <a:spLocks noChangeArrowheads="1"/>
              </p:cNvSpPr>
              <p:nvPr/>
            </p:nvSpPr>
            <p:spPr bwMode="auto">
              <a:xfrm>
                <a:off x="6506782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7" name="Rectangle 1280"/>
              <p:cNvSpPr>
                <a:spLocks noChangeArrowheads="1"/>
              </p:cNvSpPr>
              <p:nvPr/>
            </p:nvSpPr>
            <p:spPr bwMode="auto">
              <a:xfrm>
                <a:off x="6312409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8" name="Rectangle 1281"/>
              <p:cNvSpPr>
                <a:spLocks noChangeArrowheads="1"/>
              </p:cNvSpPr>
              <p:nvPr/>
            </p:nvSpPr>
            <p:spPr bwMode="auto">
              <a:xfrm>
                <a:off x="6118036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9" name="Rectangle 1282"/>
              <p:cNvSpPr>
                <a:spLocks noChangeArrowheads="1"/>
              </p:cNvSpPr>
              <p:nvPr/>
            </p:nvSpPr>
            <p:spPr bwMode="auto">
              <a:xfrm>
                <a:off x="5923663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0" name="Rectangle 1283"/>
              <p:cNvSpPr>
                <a:spLocks noChangeArrowheads="1"/>
              </p:cNvSpPr>
              <p:nvPr/>
            </p:nvSpPr>
            <p:spPr bwMode="auto">
              <a:xfrm>
                <a:off x="5729291" y="3978781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1" name="Rectangle 1284"/>
              <p:cNvSpPr>
                <a:spLocks noChangeArrowheads="1"/>
              </p:cNvSpPr>
              <p:nvPr/>
            </p:nvSpPr>
            <p:spPr bwMode="auto">
              <a:xfrm>
                <a:off x="8839254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2" name="Rectangle 1285"/>
              <p:cNvSpPr>
                <a:spLocks noChangeArrowheads="1"/>
              </p:cNvSpPr>
              <p:nvPr/>
            </p:nvSpPr>
            <p:spPr bwMode="auto">
              <a:xfrm>
                <a:off x="8644882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3" name="Rectangle 1286"/>
              <p:cNvSpPr>
                <a:spLocks noChangeArrowheads="1"/>
              </p:cNvSpPr>
              <p:nvPr/>
            </p:nvSpPr>
            <p:spPr bwMode="auto">
              <a:xfrm>
                <a:off x="8451859" y="3810980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4" name="Rectangle 1287"/>
              <p:cNvSpPr>
                <a:spLocks noChangeArrowheads="1"/>
              </p:cNvSpPr>
              <p:nvPr/>
            </p:nvSpPr>
            <p:spPr bwMode="auto">
              <a:xfrm>
                <a:off x="8257486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5" name="Rectangle 1288"/>
              <p:cNvSpPr>
                <a:spLocks noChangeArrowheads="1"/>
              </p:cNvSpPr>
              <p:nvPr/>
            </p:nvSpPr>
            <p:spPr bwMode="auto">
              <a:xfrm>
                <a:off x="8061763" y="3810980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6" name="Rectangle 1289"/>
              <p:cNvSpPr>
                <a:spLocks noChangeArrowheads="1"/>
              </p:cNvSpPr>
              <p:nvPr/>
            </p:nvSpPr>
            <p:spPr bwMode="auto">
              <a:xfrm>
                <a:off x="7867391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7" name="Rectangle 1290"/>
              <p:cNvSpPr>
                <a:spLocks noChangeArrowheads="1"/>
              </p:cNvSpPr>
              <p:nvPr/>
            </p:nvSpPr>
            <p:spPr bwMode="auto">
              <a:xfrm>
                <a:off x="7673018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8" name="Rectangle 1291"/>
              <p:cNvSpPr>
                <a:spLocks noChangeArrowheads="1"/>
              </p:cNvSpPr>
              <p:nvPr/>
            </p:nvSpPr>
            <p:spPr bwMode="auto">
              <a:xfrm>
                <a:off x="7478645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9" name="Rectangle 1292"/>
              <p:cNvSpPr>
                <a:spLocks noChangeArrowheads="1"/>
              </p:cNvSpPr>
              <p:nvPr/>
            </p:nvSpPr>
            <p:spPr bwMode="auto">
              <a:xfrm>
                <a:off x="7285622" y="3810980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0" name="Rectangle 1293"/>
              <p:cNvSpPr>
                <a:spLocks noChangeArrowheads="1"/>
              </p:cNvSpPr>
              <p:nvPr/>
            </p:nvSpPr>
            <p:spPr bwMode="auto">
              <a:xfrm>
                <a:off x="7089900" y="3810980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1" name="Rectangle 1294"/>
              <p:cNvSpPr>
                <a:spLocks noChangeArrowheads="1"/>
              </p:cNvSpPr>
              <p:nvPr/>
            </p:nvSpPr>
            <p:spPr bwMode="auto">
              <a:xfrm>
                <a:off x="6895527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2" name="Rectangle 1295"/>
              <p:cNvSpPr>
                <a:spLocks noChangeArrowheads="1"/>
              </p:cNvSpPr>
              <p:nvPr/>
            </p:nvSpPr>
            <p:spPr bwMode="auto">
              <a:xfrm>
                <a:off x="6701154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3" name="Rectangle 1296"/>
              <p:cNvSpPr>
                <a:spLocks noChangeArrowheads="1"/>
              </p:cNvSpPr>
              <p:nvPr/>
            </p:nvSpPr>
            <p:spPr bwMode="auto">
              <a:xfrm>
                <a:off x="6506782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4" name="Rectangle 1297"/>
              <p:cNvSpPr>
                <a:spLocks noChangeArrowheads="1"/>
              </p:cNvSpPr>
              <p:nvPr/>
            </p:nvSpPr>
            <p:spPr bwMode="auto">
              <a:xfrm>
                <a:off x="6312409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5" name="Rectangle 1298"/>
              <p:cNvSpPr>
                <a:spLocks noChangeArrowheads="1"/>
              </p:cNvSpPr>
              <p:nvPr/>
            </p:nvSpPr>
            <p:spPr bwMode="auto">
              <a:xfrm>
                <a:off x="6118036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6" name="Rectangle 1299"/>
              <p:cNvSpPr>
                <a:spLocks noChangeArrowheads="1"/>
              </p:cNvSpPr>
              <p:nvPr/>
            </p:nvSpPr>
            <p:spPr bwMode="auto">
              <a:xfrm>
                <a:off x="5923663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7" name="Rectangle 1300"/>
              <p:cNvSpPr>
                <a:spLocks noChangeArrowheads="1"/>
              </p:cNvSpPr>
              <p:nvPr/>
            </p:nvSpPr>
            <p:spPr bwMode="auto">
              <a:xfrm>
                <a:off x="5729291" y="3810980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8" name="Rectangle 1301"/>
              <p:cNvSpPr>
                <a:spLocks noChangeArrowheads="1"/>
              </p:cNvSpPr>
              <p:nvPr/>
            </p:nvSpPr>
            <p:spPr bwMode="auto">
              <a:xfrm>
                <a:off x="8839254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9" name="Rectangle 1302"/>
              <p:cNvSpPr>
                <a:spLocks noChangeArrowheads="1"/>
              </p:cNvSpPr>
              <p:nvPr/>
            </p:nvSpPr>
            <p:spPr bwMode="auto">
              <a:xfrm>
                <a:off x="8644882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0" name="Rectangle 1303"/>
              <p:cNvSpPr>
                <a:spLocks noChangeArrowheads="1"/>
              </p:cNvSpPr>
              <p:nvPr/>
            </p:nvSpPr>
            <p:spPr bwMode="auto">
              <a:xfrm>
                <a:off x="8451859" y="364317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1" name="Rectangle 1304"/>
              <p:cNvSpPr>
                <a:spLocks noChangeArrowheads="1"/>
              </p:cNvSpPr>
              <p:nvPr/>
            </p:nvSpPr>
            <p:spPr bwMode="auto">
              <a:xfrm>
                <a:off x="8257486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2" name="Rectangle 1305"/>
              <p:cNvSpPr>
                <a:spLocks noChangeArrowheads="1"/>
              </p:cNvSpPr>
              <p:nvPr/>
            </p:nvSpPr>
            <p:spPr bwMode="auto">
              <a:xfrm>
                <a:off x="8061763" y="364317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3" name="Rectangle 1306"/>
              <p:cNvSpPr>
                <a:spLocks noChangeArrowheads="1"/>
              </p:cNvSpPr>
              <p:nvPr/>
            </p:nvSpPr>
            <p:spPr bwMode="auto">
              <a:xfrm>
                <a:off x="7867391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4" name="Rectangle 1307"/>
              <p:cNvSpPr>
                <a:spLocks noChangeArrowheads="1"/>
              </p:cNvSpPr>
              <p:nvPr/>
            </p:nvSpPr>
            <p:spPr bwMode="auto">
              <a:xfrm>
                <a:off x="7673018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5" name="Rectangle 1308"/>
              <p:cNvSpPr>
                <a:spLocks noChangeArrowheads="1"/>
              </p:cNvSpPr>
              <p:nvPr/>
            </p:nvSpPr>
            <p:spPr bwMode="auto">
              <a:xfrm>
                <a:off x="7478645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6" name="Rectangle 1309"/>
              <p:cNvSpPr>
                <a:spLocks noChangeArrowheads="1"/>
              </p:cNvSpPr>
              <p:nvPr/>
            </p:nvSpPr>
            <p:spPr bwMode="auto">
              <a:xfrm>
                <a:off x="7285622" y="3643179"/>
                <a:ext cx="1930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7" name="Rectangle 1310"/>
              <p:cNvSpPr>
                <a:spLocks noChangeArrowheads="1"/>
              </p:cNvSpPr>
              <p:nvPr/>
            </p:nvSpPr>
            <p:spPr bwMode="auto">
              <a:xfrm>
                <a:off x="7089900" y="3643179"/>
                <a:ext cx="19572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8" name="Rectangle 1311"/>
              <p:cNvSpPr>
                <a:spLocks noChangeArrowheads="1"/>
              </p:cNvSpPr>
              <p:nvPr/>
            </p:nvSpPr>
            <p:spPr bwMode="auto">
              <a:xfrm>
                <a:off x="6895527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9" name="Rectangle 1312"/>
              <p:cNvSpPr>
                <a:spLocks noChangeArrowheads="1"/>
              </p:cNvSpPr>
              <p:nvPr/>
            </p:nvSpPr>
            <p:spPr bwMode="auto">
              <a:xfrm>
                <a:off x="6701154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0" name="Rectangle 1313"/>
              <p:cNvSpPr>
                <a:spLocks noChangeArrowheads="1"/>
              </p:cNvSpPr>
              <p:nvPr/>
            </p:nvSpPr>
            <p:spPr bwMode="auto">
              <a:xfrm>
                <a:off x="6506782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1" name="Rectangle 1314"/>
              <p:cNvSpPr>
                <a:spLocks noChangeArrowheads="1"/>
              </p:cNvSpPr>
              <p:nvPr/>
            </p:nvSpPr>
            <p:spPr bwMode="auto">
              <a:xfrm>
                <a:off x="6312409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2" name="Rectangle 1315"/>
              <p:cNvSpPr>
                <a:spLocks noChangeArrowheads="1"/>
              </p:cNvSpPr>
              <p:nvPr/>
            </p:nvSpPr>
            <p:spPr bwMode="auto">
              <a:xfrm>
                <a:off x="6118036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3" name="Rectangle 1316"/>
              <p:cNvSpPr>
                <a:spLocks noChangeArrowheads="1"/>
              </p:cNvSpPr>
              <p:nvPr/>
            </p:nvSpPr>
            <p:spPr bwMode="auto">
              <a:xfrm>
                <a:off x="5923663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4" name="Rectangle 1317"/>
              <p:cNvSpPr>
                <a:spLocks noChangeArrowheads="1"/>
              </p:cNvSpPr>
              <p:nvPr/>
            </p:nvSpPr>
            <p:spPr bwMode="auto">
              <a:xfrm>
                <a:off x="5729291" y="3643179"/>
                <a:ext cx="194373" cy="167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5" name="Line 1318"/>
              <p:cNvSpPr>
                <a:spLocks noChangeShapeType="1"/>
              </p:cNvSpPr>
              <p:nvPr/>
            </p:nvSpPr>
            <p:spPr bwMode="auto">
              <a:xfrm>
                <a:off x="5729291" y="3643179"/>
                <a:ext cx="33043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6" name="Line 1319"/>
              <p:cNvSpPr>
                <a:spLocks noChangeShapeType="1"/>
              </p:cNvSpPr>
              <p:nvPr/>
            </p:nvSpPr>
            <p:spPr bwMode="auto">
              <a:xfrm>
                <a:off x="5729291" y="3810980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7" name="Line 1320"/>
              <p:cNvSpPr>
                <a:spLocks noChangeShapeType="1"/>
              </p:cNvSpPr>
              <p:nvPr/>
            </p:nvSpPr>
            <p:spPr bwMode="auto">
              <a:xfrm>
                <a:off x="5729291" y="3978781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8" name="Line 1321"/>
              <p:cNvSpPr>
                <a:spLocks noChangeShapeType="1"/>
              </p:cNvSpPr>
              <p:nvPr/>
            </p:nvSpPr>
            <p:spPr bwMode="auto">
              <a:xfrm>
                <a:off x="5729291" y="4146583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9" name="Line 1322"/>
              <p:cNvSpPr>
                <a:spLocks noChangeShapeType="1"/>
              </p:cNvSpPr>
              <p:nvPr/>
            </p:nvSpPr>
            <p:spPr bwMode="auto">
              <a:xfrm>
                <a:off x="5729291" y="4314384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0" name="Line 1323"/>
              <p:cNvSpPr>
                <a:spLocks noChangeShapeType="1"/>
              </p:cNvSpPr>
              <p:nvPr/>
            </p:nvSpPr>
            <p:spPr bwMode="auto">
              <a:xfrm>
                <a:off x="5729291" y="4482185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1" name="Line 1324"/>
              <p:cNvSpPr>
                <a:spLocks noChangeShapeType="1"/>
              </p:cNvSpPr>
              <p:nvPr/>
            </p:nvSpPr>
            <p:spPr bwMode="auto">
              <a:xfrm>
                <a:off x="5729291" y="4649986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2" name="Line 1325"/>
              <p:cNvSpPr>
                <a:spLocks noChangeShapeType="1"/>
              </p:cNvSpPr>
              <p:nvPr/>
            </p:nvSpPr>
            <p:spPr bwMode="auto">
              <a:xfrm>
                <a:off x="5729291" y="4817788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3" name="Line 1326"/>
              <p:cNvSpPr>
                <a:spLocks noChangeShapeType="1"/>
              </p:cNvSpPr>
              <p:nvPr/>
            </p:nvSpPr>
            <p:spPr bwMode="auto">
              <a:xfrm>
                <a:off x="5729291" y="4985589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4" name="Line 1327"/>
              <p:cNvSpPr>
                <a:spLocks noChangeShapeType="1"/>
              </p:cNvSpPr>
              <p:nvPr/>
            </p:nvSpPr>
            <p:spPr bwMode="auto">
              <a:xfrm>
                <a:off x="5729291" y="5153390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5" name="Line 1328"/>
              <p:cNvSpPr>
                <a:spLocks noChangeShapeType="1"/>
              </p:cNvSpPr>
              <p:nvPr/>
            </p:nvSpPr>
            <p:spPr bwMode="auto">
              <a:xfrm>
                <a:off x="5729291" y="5321191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6" name="Line 1329"/>
              <p:cNvSpPr>
                <a:spLocks noChangeShapeType="1"/>
              </p:cNvSpPr>
              <p:nvPr/>
            </p:nvSpPr>
            <p:spPr bwMode="auto">
              <a:xfrm>
                <a:off x="5729291" y="5488993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7" name="Line 1330"/>
              <p:cNvSpPr>
                <a:spLocks noChangeShapeType="1"/>
              </p:cNvSpPr>
              <p:nvPr/>
            </p:nvSpPr>
            <p:spPr bwMode="auto">
              <a:xfrm>
                <a:off x="5729291" y="5656794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8" name="Line 1331"/>
              <p:cNvSpPr>
                <a:spLocks noChangeShapeType="1"/>
              </p:cNvSpPr>
              <p:nvPr/>
            </p:nvSpPr>
            <p:spPr bwMode="auto">
              <a:xfrm>
                <a:off x="5729291" y="5824595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9" name="Line 1332"/>
              <p:cNvSpPr>
                <a:spLocks noChangeShapeType="1"/>
              </p:cNvSpPr>
              <p:nvPr/>
            </p:nvSpPr>
            <p:spPr bwMode="auto">
              <a:xfrm>
                <a:off x="5729291" y="5992396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0" name="Line 1333"/>
              <p:cNvSpPr>
                <a:spLocks noChangeShapeType="1"/>
              </p:cNvSpPr>
              <p:nvPr/>
            </p:nvSpPr>
            <p:spPr bwMode="auto">
              <a:xfrm>
                <a:off x="5729291" y="6160198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1" name="Line 1334"/>
              <p:cNvSpPr>
                <a:spLocks noChangeShapeType="1"/>
              </p:cNvSpPr>
              <p:nvPr/>
            </p:nvSpPr>
            <p:spPr bwMode="auto">
              <a:xfrm>
                <a:off x="5729291" y="6327999"/>
                <a:ext cx="3304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2" name="Line 1335"/>
              <p:cNvSpPr>
                <a:spLocks noChangeShapeType="1"/>
              </p:cNvSpPr>
              <p:nvPr/>
            </p:nvSpPr>
            <p:spPr bwMode="auto">
              <a:xfrm>
                <a:off x="5729291" y="6495800"/>
                <a:ext cx="33043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3" name="Line 1336"/>
              <p:cNvSpPr>
                <a:spLocks noChangeShapeType="1"/>
              </p:cNvSpPr>
              <p:nvPr/>
            </p:nvSpPr>
            <p:spPr bwMode="auto">
              <a:xfrm>
                <a:off x="5729291" y="3643179"/>
                <a:ext cx="0" cy="285262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4" name="Line 1337"/>
              <p:cNvSpPr>
                <a:spLocks noChangeShapeType="1"/>
              </p:cNvSpPr>
              <p:nvPr/>
            </p:nvSpPr>
            <p:spPr bwMode="auto">
              <a:xfrm>
                <a:off x="5923663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5" name="Line 1338"/>
              <p:cNvSpPr>
                <a:spLocks noChangeShapeType="1"/>
              </p:cNvSpPr>
              <p:nvPr/>
            </p:nvSpPr>
            <p:spPr bwMode="auto">
              <a:xfrm>
                <a:off x="6118036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6" name="Line 1339"/>
              <p:cNvSpPr>
                <a:spLocks noChangeShapeType="1"/>
              </p:cNvSpPr>
              <p:nvPr/>
            </p:nvSpPr>
            <p:spPr bwMode="auto">
              <a:xfrm>
                <a:off x="6312409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" name="Line 1340"/>
              <p:cNvSpPr>
                <a:spLocks noChangeShapeType="1"/>
              </p:cNvSpPr>
              <p:nvPr/>
            </p:nvSpPr>
            <p:spPr bwMode="auto">
              <a:xfrm>
                <a:off x="6506782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" name="Line 1341"/>
              <p:cNvSpPr>
                <a:spLocks noChangeShapeType="1"/>
              </p:cNvSpPr>
              <p:nvPr/>
            </p:nvSpPr>
            <p:spPr bwMode="auto">
              <a:xfrm>
                <a:off x="6701154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" name="Line 1342"/>
              <p:cNvSpPr>
                <a:spLocks noChangeShapeType="1"/>
              </p:cNvSpPr>
              <p:nvPr/>
            </p:nvSpPr>
            <p:spPr bwMode="auto">
              <a:xfrm>
                <a:off x="6895527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" name="Line 1343"/>
              <p:cNvSpPr>
                <a:spLocks noChangeShapeType="1"/>
              </p:cNvSpPr>
              <p:nvPr/>
            </p:nvSpPr>
            <p:spPr bwMode="auto">
              <a:xfrm>
                <a:off x="7089900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" name="Line 1344"/>
              <p:cNvSpPr>
                <a:spLocks noChangeShapeType="1"/>
              </p:cNvSpPr>
              <p:nvPr/>
            </p:nvSpPr>
            <p:spPr bwMode="auto">
              <a:xfrm>
                <a:off x="7285622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" name="Line 1345"/>
              <p:cNvSpPr>
                <a:spLocks noChangeShapeType="1"/>
              </p:cNvSpPr>
              <p:nvPr/>
            </p:nvSpPr>
            <p:spPr bwMode="auto">
              <a:xfrm>
                <a:off x="7478645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" name="Line 1346"/>
              <p:cNvSpPr>
                <a:spLocks noChangeShapeType="1"/>
              </p:cNvSpPr>
              <p:nvPr/>
            </p:nvSpPr>
            <p:spPr bwMode="auto">
              <a:xfrm>
                <a:off x="7673018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" name="Line 1347"/>
              <p:cNvSpPr>
                <a:spLocks noChangeShapeType="1"/>
              </p:cNvSpPr>
              <p:nvPr/>
            </p:nvSpPr>
            <p:spPr bwMode="auto">
              <a:xfrm>
                <a:off x="7867391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" name="Line 1348"/>
              <p:cNvSpPr>
                <a:spLocks noChangeShapeType="1"/>
              </p:cNvSpPr>
              <p:nvPr/>
            </p:nvSpPr>
            <p:spPr bwMode="auto">
              <a:xfrm>
                <a:off x="8061763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" name="Line 1349"/>
              <p:cNvSpPr>
                <a:spLocks noChangeShapeType="1"/>
              </p:cNvSpPr>
              <p:nvPr/>
            </p:nvSpPr>
            <p:spPr bwMode="auto">
              <a:xfrm>
                <a:off x="8257486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" name="Line 1350"/>
              <p:cNvSpPr>
                <a:spLocks noChangeShapeType="1"/>
              </p:cNvSpPr>
              <p:nvPr/>
            </p:nvSpPr>
            <p:spPr bwMode="auto">
              <a:xfrm>
                <a:off x="8451859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" name="Line 1351"/>
              <p:cNvSpPr>
                <a:spLocks noChangeShapeType="1"/>
              </p:cNvSpPr>
              <p:nvPr/>
            </p:nvSpPr>
            <p:spPr bwMode="auto">
              <a:xfrm>
                <a:off x="8644882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" name="Line 1352"/>
              <p:cNvSpPr>
                <a:spLocks noChangeShapeType="1"/>
              </p:cNvSpPr>
              <p:nvPr/>
            </p:nvSpPr>
            <p:spPr bwMode="auto">
              <a:xfrm>
                <a:off x="8839254" y="3643179"/>
                <a:ext cx="0" cy="28526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" name="Line 1353"/>
              <p:cNvSpPr>
                <a:spLocks noChangeShapeType="1"/>
              </p:cNvSpPr>
              <p:nvPr/>
            </p:nvSpPr>
            <p:spPr bwMode="auto">
              <a:xfrm>
                <a:off x="9033627" y="3643179"/>
                <a:ext cx="0" cy="285262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5729292" y="3643180"/>
              <a:ext cx="583118" cy="511198"/>
              <a:chOff x="1835695" y="4306588"/>
              <a:chExt cx="583119" cy="511199"/>
            </a:xfrm>
          </p:grpSpPr>
          <p:sp>
            <p:nvSpPr>
              <p:cNvPr id="333" name="Rectangle 1356"/>
              <p:cNvSpPr>
                <a:spLocks noChangeArrowheads="1"/>
              </p:cNvSpPr>
              <p:nvPr/>
            </p:nvSpPr>
            <p:spPr bwMode="auto">
              <a:xfrm>
                <a:off x="1835696" y="4642190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34" name="Rectangle 1357"/>
              <p:cNvSpPr>
                <a:spLocks noChangeArrowheads="1"/>
              </p:cNvSpPr>
              <p:nvPr/>
            </p:nvSpPr>
            <p:spPr bwMode="auto">
              <a:xfrm>
                <a:off x="2224441" y="4474389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40" name="Line 1363"/>
              <p:cNvSpPr>
                <a:spLocks noChangeShapeType="1"/>
              </p:cNvSpPr>
              <p:nvPr/>
            </p:nvSpPr>
            <p:spPr bwMode="auto">
              <a:xfrm>
                <a:off x="1835696" y="4306588"/>
                <a:ext cx="58311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1" name="Line 1364"/>
              <p:cNvSpPr>
                <a:spLocks noChangeShapeType="1"/>
              </p:cNvSpPr>
              <p:nvPr/>
            </p:nvSpPr>
            <p:spPr bwMode="auto">
              <a:xfrm>
                <a:off x="1835696" y="4474389"/>
                <a:ext cx="58311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" name="Rectangle 1358"/>
              <p:cNvSpPr>
                <a:spLocks noChangeArrowheads="1"/>
              </p:cNvSpPr>
              <p:nvPr/>
            </p:nvSpPr>
            <p:spPr bwMode="auto">
              <a:xfrm>
                <a:off x="2030069" y="4482184"/>
                <a:ext cx="194373" cy="16780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49" name="Rectangle 1360"/>
              <p:cNvSpPr>
                <a:spLocks noChangeArrowheads="1"/>
              </p:cNvSpPr>
              <p:nvPr/>
            </p:nvSpPr>
            <p:spPr bwMode="auto">
              <a:xfrm>
                <a:off x="2224441" y="4314383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0" name="Rectangle 1362"/>
              <p:cNvSpPr>
                <a:spLocks noChangeArrowheads="1"/>
              </p:cNvSpPr>
              <p:nvPr/>
            </p:nvSpPr>
            <p:spPr bwMode="auto">
              <a:xfrm>
                <a:off x="1835696" y="4314383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1" name="Line 1365"/>
              <p:cNvSpPr>
                <a:spLocks noChangeShapeType="1"/>
              </p:cNvSpPr>
              <p:nvPr/>
            </p:nvSpPr>
            <p:spPr bwMode="auto">
              <a:xfrm>
                <a:off x="1835696" y="4649985"/>
                <a:ext cx="58311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" name="Line 1366"/>
              <p:cNvSpPr>
                <a:spLocks noChangeShapeType="1"/>
              </p:cNvSpPr>
              <p:nvPr/>
            </p:nvSpPr>
            <p:spPr bwMode="auto">
              <a:xfrm>
                <a:off x="1835696" y="4817787"/>
                <a:ext cx="58311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3" name="Line 1368"/>
              <p:cNvSpPr>
                <a:spLocks noChangeShapeType="1"/>
              </p:cNvSpPr>
              <p:nvPr/>
            </p:nvSpPr>
            <p:spPr bwMode="auto">
              <a:xfrm>
                <a:off x="2030069" y="4314383"/>
                <a:ext cx="0" cy="5034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4" name="Line 1369"/>
              <p:cNvSpPr>
                <a:spLocks noChangeShapeType="1"/>
              </p:cNvSpPr>
              <p:nvPr/>
            </p:nvSpPr>
            <p:spPr bwMode="auto">
              <a:xfrm>
                <a:off x="2224441" y="4314383"/>
                <a:ext cx="0" cy="5034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5" name="Rectangle 1354"/>
              <p:cNvSpPr>
                <a:spLocks noChangeArrowheads="1"/>
              </p:cNvSpPr>
              <p:nvPr/>
            </p:nvSpPr>
            <p:spPr bwMode="auto">
              <a:xfrm>
                <a:off x="2224440" y="4642190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6" name="Rectangle 1355"/>
              <p:cNvSpPr>
                <a:spLocks noChangeArrowheads="1"/>
              </p:cNvSpPr>
              <p:nvPr/>
            </p:nvSpPr>
            <p:spPr bwMode="auto">
              <a:xfrm>
                <a:off x="2030068" y="4642190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7" name="Rectangle 1359"/>
              <p:cNvSpPr>
                <a:spLocks noChangeArrowheads="1"/>
              </p:cNvSpPr>
              <p:nvPr/>
            </p:nvSpPr>
            <p:spPr bwMode="auto">
              <a:xfrm>
                <a:off x="1835695" y="4474389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8" name="Rectangle 1361"/>
              <p:cNvSpPr>
                <a:spLocks noChangeArrowheads="1"/>
              </p:cNvSpPr>
              <p:nvPr/>
            </p:nvSpPr>
            <p:spPr bwMode="auto">
              <a:xfrm>
                <a:off x="2030068" y="4306588"/>
                <a:ext cx="194373" cy="167801"/>
              </a:xfrm>
              <a:prstGeom prst="rect">
                <a:avLst/>
              </a:prstGeom>
              <a:solidFill>
                <a:srgbClr val="CCECFF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>
                  <a:spcBef>
                    <a:spcPct val="20000"/>
                  </a:spcBef>
                </a:pPr>
                <a:endParaRPr kumimoji="0" lang="ko-KR" altLang="ko-KR" sz="800"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359" name="Line 1367"/>
              <p:cNvSpPr>
                <a:spLocks noChangeShapeType="1"/>
              </p:cNvSpPr>
              <p:nvPr/>
            </p:nvSpPr>
            <p:spPr bwMode="auto">
              <a:xfrm>
                <a:off x="1835695" y="4306588"/>
                <a:ext cx="0" cy="50340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0" name="Line 1370"/>
              <p:cNvSpPr>
                <a:spLocks noChangeShapeType="1"/>
              </p:cNvSpPr>
              <p:nvPr/>
            </p:nvSpPr>
            <p:spPr bwMode="auto">
              <a:xfrm>
                <a:off x="2418813" y="4306588"/>
                <a:ext cx="0" cy="50340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1" name="Line 1365"/>
              <p:cNvSpPr>
                <a:spLocks noChangeShapeType="1"/>
              </p:cNvSpPr>
              <p:nvPr/>
            </p:nvSpPr>
            <p:spPr bwMode="auto">
              <a:xfrm>
                <a:off x="1835696" y="4474389"/>
                <a:ext cx="58311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331" name="바닥글 개체 틀 33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332" name="슬라이드 번호 개체 틀 331">
            <a:extLst>
              <a:ext uri="{FF2B5EF4-FFF2-40B4-BE49-F238E27FC236}">
                <a16:creationId xmlns:a16="http://schemas.microsoft.com/office/drawing/2014/main" id="{47A59626-1E1B-4D4B-8AD9-D5439ACDD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7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0375539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539552" y="1324668"/>
            <a:ext cx="5943600" cy="4892173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latinLnBrk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800" b="1" u="none" dirty="0">
              <a:latin typeface="Times New Roman" pitchFamily="18" charset="0"/>
              <a:ea typeface="굴림" pitchFamily="50" charset="-127"/>
              <a:sym typeface="Symbol" pitchFamily="18" charset="2"/>
            </a:endParaRP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  <a:sym typeface="Symbol" pitchFamily="18" charset="2"/>
              </a:rPr>
              <a:t>Initialize O[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  <a:sym typeface="Symbol" pitchFamily="18" charset="2"/>
              </a:rPr>
              <a:t>x,y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  <a:sym typeface="Symbol" pitchFamily="18" charset="2"/>
              </a:rPr>
              <a:t>]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For  y=W/2 to (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Ny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-W/2) 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       For x= W/2 to (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Nx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-W/2) 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sum=0;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For  j= -W/2 to W/2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       	      For 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= -W/2 to W/2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	sum = sum + M[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i,j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] *  I[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x+i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, 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y+j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]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      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Endfor</a:t>
            </a:r>
            <a:endParaRPr lang="en-US" altLang="ko-KR" sz="2000" b="1" u="none" dirty="0">
              <a:latin typeface="Times New Roman" pitchFamily="18" charset="0"/>
              <a:ea typeface="굴림" pitchFamily="50" charset="-127"/>
            </a:endParaRP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Endfor</a:t>
            </a:r>
            <a:endParaRPr lang="en-US" altLang="ko-KR" sz="2000" b="1" u="none" dirty="0">
              <a:latin typeface="Times New Roman" pitchFamily="18" charset="0"/>
              <a:ea typeface="굴림" pitchFamily="50" charset="-127"/>
            </a:endParaRP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if (sum &lt; 0)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      O[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x,y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] = 0;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elseif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 (sum &gt; 255)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      O[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x,y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] = 255;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else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	      O[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x,y</a:t>
            </a: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] = sum;</a:t>
            </a: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>
                <a:latin typeface="Times New Roman" pitchFamily="18" charset="0"/>
                <a:ea typeface="굴림" pitchFamily="50" charset="-127"/>
              </a:rPr>
              <a:t>      </a:t>
            </a: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Endfor</a:t>
            </a:r>
            <a:endParaRPr lang="en-US" altLang="ko-KR" sz="2000" b="1" u="none" dirty="0">
              <a:latin typeface="Times New Roman" pitchFamily="18" charset="0"/>
              <a:ea typeface="굴림" pitchFamily="50" charset="-127"/>
            </a:endParaRPr>
          </a:p>
          <a:p>
            <a:pPr algn="l" latinLnBrk="1"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000" b="1" u="none" dirty="0" err="1">
                <a:latin typeface="Times New Roman" pitchFamily="18" charset="0"/>
                <a:ea typeface="굴림" pitchFamily="50" charset="-127"/>
              </a:rPr>
              <a:t>Endfor</a:t>
            </a:r>
            <a:endParaRPr lang="en-US" altLang="ko-KR" sz="2000" b="1" u="none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6B2F675-7669-4B20-9D90-79F40A0F28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8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4841292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RGB </a:t>
            </a:r>
            <a:r>
              <a:rPr lang="ko-KR" altLang="en-US" dirty="0"/>
              <a:t>모델에서의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093788" y="246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ko-KR" altLang="en-US" sz="2000" b="0" u="none" dirty="0"/>
              <a:t>입력</a:t>
            </a:r>
          </a:p>
          <a:p>
            <a:pPr algn="ctr" eaLnBrk="1" hangingPunct="1">
              <a:buNone/>
            </a:pPr>
            <a:r>
              <a:rPr lang="ko-KR" altLang="en-US" sz="2000" b="0" u="none" dirty="0"/>
              <a:t>컬러 영상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3373438" y="246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Red</a:t>
            </a:r>
            <a:endParaRPr lang="ko-KR" altLang="en-US" sz="2000" b="0" u="none" dirty="0"/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4751388" y="2536825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en-US" altLang="ko-KR" sz="2000" b="0" u="none"/>
              <a:t>+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5486400" y="246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Green</a:t>
            </a:r>
            <a:endParaRPr lang="ko-KR" altLang="en-US" sz="2000" b="0" u="none" dirty="0"/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573963" y="246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Blue</a:t>
            </a:r>
            <a:endParaRPr lang="ko-KR" altLang="en-US" sz="2000" b="0" u="none" dirty="0"/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816725" y="2536825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en-US" altLang="ko-KR" sz="2000" b="0" u="none"/>
              <a:t>+</a:t>
            </a:r>
          </a:p>
        </p:txBody>
      </p:sp>
      <p:sp>
        <p:nvSpPr>
          <p:cNvPr id="11" name="Line 20"/>
          <p:cNvSpPr>
            <a:spLocks noChangeShapeType="1"/>
          </p:cNvSpPr>
          <p:nvPr/>
        </p:nvSpPr>
        <p:spPr bwMode="auto">
          <a:xfrm>
            <a:off x="3849688" y="3409950"/>
            <a:ext cx="1587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3217863" y="3933056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ko-KR" altLang="en-US" sz="2000" b="0" u="none" dirty="0"/>
              <a:t>회선 수행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381625" y="3933055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ko-KR" altLang="en-US" sz="2000" b="0" u="none" dirty="0"/>
              <a:t>회선 수행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467600" y="3933056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ko-KR" altLang="en-US" sz="2000" b="0" u="none" dirty="0"/>
              <a:t>회선 수행</a:t>
            </a:r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>
            <a:off x="6011863" y="3409950"/>
            <a:ext cx="1587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8099425" y="3409950"/>
            <a:ext cx="1588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3319463" y="500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Red</a:t>
            </a:r>
            <a:endParaRPr lang="ko-KR" altLang="en-US" sz="2000" b="0" u="none" dirty="0"/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18" name="Text Box 27"/>
          <p:cNvSpPr txBox="1">
            <a:spLocks noChangeArrowheads="1"/>
          </p:cNvSpPr>
          <p:nvPr/>
        </p:nvSpPr>
        <p:spPr bwMode="auto">
          <a:xfrm>
            <a:off x="4697413" y="5076825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en-US" altLang="ko-KR" sz="2000" b="0" u="none"/>
              <a:t>+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432425" y="500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Green</a:t>
            </a:r>
            <a:endParaRPr lang="ko-KR" altLang="en-US" sz="2000" b="0" u="none" dirty="0"/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7519988" y="500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000" b="0" u="none" dirty="0"/>
              <a:t>Blue</a:t>
            </a:r>
          </a:p>
          <a:p>
            <a:pPr algn="ctr" eaLnBrk="1" hangingPunct="1">
              <a:buNone/>
            </a:pPr>
            <a:r>
              <a:rPr lang="ko-KR" altLang="en-US" sz="2000" b="0" u="none" dirty="0"/>
              <a:t>성분</a:t>
            </a: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6762750" y="5076825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r>
              <a:rPr lang="en-US" altLang="ko-KR" sz="2000" b="0" u="none"/>
              <a:t>+</a:t>
            </a: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>
            <a:off x="3849688" y="4573588"/>
            <a:ext cx="1587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23" name="Line 32"/>
          <p:cNvSpPr>
            <a:spLocks noChangeShapeType="1"/>
          </p:cNvSpPr>
          <p:nvPr/>
        </p:nvSpPr>
        <p:spPr bwMode="auto">
          <a:xfrm>
            <a:off x="6010275" y="4573588"/>
            <a:ext cx="1588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24" name="Line 33"/>
          <p:cNvSpPr>
            <a:spLocks noChangeShapeType="1"/>
          </p:cNvSpPr>
          <p:nvPr/>
        </p:nvSpPr>
        <p:spPr bwMode="auto">
          <a:xfrm>
            <a:off x="8099425" y="4573588"/>
            <a:ext cx="1588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ko-KR" altLang="en-US"/>
          </a:p>
        </p:txBody>
      </p:sp>
      <p:sp>
        <p:nvSpPr>
          <p:cNvPr id="25" name="Rectangle 34"/>
          <p:cNvSpPr>
            <a:spLocks noChangeArrowheads="1"/>
          </p:cNvSpPr>
          <p:nvPr/>
        </p:nvSpPr>
        <p:spPr bwMode="auto">
          <a:xfrm>
            <a:off x="1093788" y="5000625"/>
            <a:ext cx="1174750" cy="739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>
              <a:buNone/>
            </a:pPr>
            <a:r>
              <a:rPr lang="ko-KR" altLang="en-US" sz="2000" b="0" u="none" dirty="0"/>
              <a:t>출력</a:t>
            </a:r>
          </a:p>
          <a:p>
            <a:pPr algn="ctr" eaLnBrk="1" hangingPunct="1">
              <a:buNone/>
            </a:pPr>
            <a:r>
              <a:rPr lang="ko-KR" altLang="en-US" sz="2000" b="0" u="none" dirty="0"/>
              <a:t>컬러 영상</a:t>
            </a: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auto">
          <a:xfrm>
            <a:off x="2517775" y="2560638"/>
            <a:ext cx="263525" cy="2667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endParaRPr lang="ko-KR" altLang="en-US"/>
          </a:p>
        </p:txBody>
      </p:sp>
      <p:sp>
        <p:nvSpPr>
          <p:cNvPr id="27" name="AutoShape 36"/>
          <p:cNvSpPr>
            <a:spLocks noChangeArrowheads="1"/>
          </p:cNvSpPr>
          <p:nvPr/>
        </p:nvSpPr>
        <p:spPr bwMode="auto">
          <a:xfrm>
            <a:off x="2517775" y="5129213"/>
            <a:ext cx="263525" cy="2667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buNone/>
            </a:pPr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Computer Vision &amp; Pattern Recognition Lab.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8236242-E646-4424-947C-1CAB429F1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C6EBCC-F479-4C94-9CFA-5B9ECA458EE6}" type="slidenum">
              <a:rPr lang="en-US" altLang="ko-KR" smtClean="0"/>
              <a:pPr>
                <a:defRPr/>
              </a:pPr>
              <a:t>9</a:t>
            </a:fld>
            <a:r>
              <a:rPr lang="en-US" altLang="ko-KR"/>
              <a:t>/52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1172430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신입생세미나">
  <a:themeElements>
    <a:clrScheme name="신입생세미나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신입생세미나">
      <a:majorFont>
        <a:latin typeface="Arial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42950" marR="0" indent="-28575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0000"/>
          <a:buFont typeface="Wingdings" pitchFamily="2" charset="2"/>
          <a:buChar char="n"/>
          <a:tabLst/>
          <a:defRPr kumimoji="0" lang="ko-KR" altLang="en-U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42950" marR="0" indent="-28575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0000"/>
          <a:buFont typeface="Wingdings" pitchFamily="2" charset="2"/>
          <a:buChar char="n"/>
          <a:tabLst/>
          <a:defRPr kumimoji="0" lang="ko-KR" altLang="en-U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신입생세미나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신입생세미나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신입생세미나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신입생세미나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신입생세미나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Settings\ICE\바탕 화면\신입생세미나.pot</Template>
  <TotalTime>10417</TotalTime>
  <Words>1150</Words>
  <Application>Microsoft Office PowerPoint</Application>
  <PresentationFormat>화면 슬라이드 쇼(4:3)</PresentationFormat>
  <Paragraphs>510</Paragraphs>
  <Slides>33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굴림</vt:lpstr>
      <vt:lpstr>한양신명조</vt:lpstr>
      <vt:lpstr>한컴바탕</vt:lpstr>
      <vt:lpstr>Arial</vt:lpstr>
      <vt:lpstr>Arial Black</vt:lpstr>
      <vt:lpstr>Symbol</vt:lpstr>
      <vt:lpstr>Tahoma</vt:lpstr>
      <vt:lpstr>Times New Roman</vt:lpstr>
      <vt:lpstr>Wingdings</vt:lpstr>
      <vt:lpstr>신입생세미나</vt:lpstr>
      <vt:lpstr>Equation</vt:lpstr>
      <vt:lpstr>비트맵 이미지</vt:lpstr>
      <vt:lpstr>멀티미디어정보처리 실습 #4</vt:lpstr>
      <vt:lpstr>목차</vt:lpstr>
      <vt:lpstr>Spatial operation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Image blurring</vt:lpstr>
      <vt:lpstr>Image blurring</vt:lpstr>
      <vt:lpstr>실습 (Image blurring) - 1</vt:lpstr>
      <vt:lpstr>실습 (Image blurring) - 2</vt:lpstr>
      <vt:lpstr>Image sharpening</vt:lpstr>
      <vt:lpstr>Image sharpening</vt:lpstr>
      <vt:lpstr>Image sharpening</vt:lpstr>
      <vt:lpstr>실습 (Image sharpening) - 1</vt:lpstr>
      <vt:lpstr>Noise reduction</vt:lpstr>
      <vt:lpstr>Noise reduction</vt:lpstr>
      <vt:lpstr>Noise reduction</vt:lpstr>
      <vt:lpstr>Noise reduction</vt:lpstr>
      <vt:lpstr>실습 (Noise reduction) - 1</vt:lpstr>
      <vt:lpstr>실습 (Noise reduction) - 2</vt:lpstr>
      <vt:lpstr>실습 (Noise reduction) - 3</vt:lpstr>
      <vt:lpstr>Edge detection</vt:lpstr>
      <vt:lpstr>Edge detection (Canny)</vt:lpstr>
      <vt:lpstr>실습 (Edge detection) - 1</vt:lpstr>
      <vt:lpstr>Segmentation</vt:lpstr>
      <vt:lpstr>Segmentation</vt:lpstr>
      <vt:lpstr>실습 (Noise reduction) - 1</vt:lpstr>
      <vt:lpstr>추가자료 - 1</vt:lpstr>
      <vt:lpstr>추가자료 - 1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멀티미디어 정보처리</dc:title>
  <dc:creator>ICE</dc:creator>
  <cp:lastModifiedBy>cyc</cp:lastModifiedBy>
  <cp:revision>260</cp:revision>
  <dcterms:created xsi:type="dcterms:W3CDTF">2007-02-28T01:30:25Z</dcterms:created>
  <dcterms:modified xsi:type="dcterms:W3CDTF">2019-04-10T22:06:50Z</dcterms:modified>
</cp:coreProperties>
</file>